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8b0fbb0f8f41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21041e62b64c74"/>
  </p:sldMasterIdLst>
  <p:sldIdLst>
    <p:sldId xmlns:r="http://schemas.openxmlformats.org/officeDocument/2006/relationships" id="256" r:id="Rdefdd519ec094eae"/>
    <p:sldId xmlns:r="http://schemas.openxmlformats.org/officeDocument/2006/relationships" id="257" r:id="R710c37b3e4f64d95"/>
    <p:sldId xmlns:r="http://schemas.openxmlformats.org/officeDocument/2006/relationships" id="258" r:id="R52e22f51261640c5"/>
    <p:sldId xmlns:r="http://schemas.openxmlformats.org/officeDocument/2006/relationships" id="259" r:id="R64486e7b7630408c"/>
    <p:sldId xmlns:r="http://schemas.openxmlformats.org/officeDocument/2006/relationships" id="260" r:id="R395d5f0d40b24896"/>
    <p:sldId xmlns:r="http://schemas.openxmlformats.org/officeDocument/2006/relationships" id="261" r:id="R403fd5cd15ad4a54"/>
    <p:sldId xmlns:r="http://schemas.openxmlformats.org/officeDocument/2006/relationships" id="262" r:id="R93236b0d503242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21041e62b64c74" /><Relationship Type="http://schemas.openxmlformats.org/officeDocument/2006/relationships/slide" Target="/ppt/slides/slide1.xml" Id="Rdefdd519ec094eae" /><Relationship Type="http://schemas.openxmlformats.org/officeDocument/2006/relationships/slide" Target="/ppt/slides/slide2.xml" Id="R710c37b3e4f64d95" /><Relationship Type="http://schemas.openxmlformats.org/officeDocument/2006/relationships/slide" Target="/ppt/slides/slide3.xml" Id="R52e22f51261640c5" /><Relationship Type="http://schemas.openxmlformats.org/officeDocument/2006/relationships/slide" Target="/ppt/slides/slide4.xml" Id="R64486e7b7630408c" /><Relationship Type="http://schemas.openxmlformats.org/officeDocument/2006/relationships/slide" Target="/ppt/slides/slide5.xml" Id="R395d5f0d40b24896" /><Relationship Type="http://schemas.openxmlformats.org/officeDocument/2006/relationships/slide" Target="/ppt/slides/slide6.xml" Id="R403fd5cd15ad4a54" /><Relationship Type="http://schemas.openxmlformats.org/officeDocument/2006/relationships/slide" Target="/ppt/slides/slide7.xml" Id="R93236b0d503242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84fbbec5b145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1c0cd23234e6b" /><Relationship Type="http://schemas.openxmlformats.org/officeDocument/2006/relationships/theme" Target="/ppt/slideMasters/theme/theme1.xml" Id="R579c29d94e8146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51c0cd23234e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f7e8b73af49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3edc984a140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4939f38a34c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1f62c23ec4d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587ffe89c40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42d329a5344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efedf71d74e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ØYVIND NILSEN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NILSEN AS ble etablert [år] og holder til i Kråkstad.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3 239 664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7 739 564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SMITH NILSEN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NILSEN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Hesteskoen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1408 Kråkstad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999 668 607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