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54b632257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e8893a9e2460c"/>
  </p:sldMasterIdLst>
  <p:sldIdLst>
    <p:sldId xmlns:r="http://schemas.openxmlformats.org/officeDocument/2006/relationships" id="256" r:id="Rd115816fb395438b"/>
    <p:sldId xmlns:r="http://schemas.openxmlformats.org/officeDocument/2006/relationships" id="257" r:id="R2619ef8ace54481f"/>
    <p:sldId xmlns:r="http://schemas.openxmlformats.org/officeDocument/2006/relationships" id="258" r:id="Rd0a9f35945f74a71"/>
    <p:sldId xmlns:r="http://schemas.openxmlformats.org/officeDocument/2006/relationships" id="259" r:id="R352da29ff6e2472d"/>
    <p:sldId xmlns:r="http://schemas.openxmlformats.org/officeDocument/2006/relationships" id="260" r:id="R22610d174fd54e68"/>
    <p:sldId xmlns:r="http://schemas.openxmlformats.org/officeDocument/2006/relationships" id="261" r:id="R5eb993a4f72a4183"/>
    <p:sldId xmlns:r="http://schemas.openxmlformats.org/officeDocument/2006/relationships" id="262" r:id="Ra5f5088611b7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e8893a9e2460c" /><Relationship Type="http://schemas.openxmlformats.org/officeDocument/2006/relationships/slide" Target="/ppt/slides/slide1.xml" Id="Rd115816fb395438b" /><Relationship Type="http://schemas.openxmlformats.org/officeDocument/2006/relationships/slide" Target="/ppt/slides/slide2.xml" Id="R2619ef8ace54481f" /><Relationship Type="http://schemas.openxmlformats.org/officeDocument/2006/relationships/slide" Target="/ppt/slides/slide3.xml" Id="Rd0a9f35945f74a71" /><Relationship Type="http://schemas.openxmlformats.org/officeDocument/2006/relationships/slide" Target="/ppt/slides/slide4.xml" Id="R352da29ff6e2472d" /><Relationship Type="http://schemas.openxmlformats.org/officeDocument/2006/relationships/slide" Target="/ppt/slides/slide5.xml" Id="R22610d174fd54e68" /><Relationship Type="http://schemas.openxmlformats.org/officeDocument/2006/relationships/slide" Target="/ppt/slides/slide6.xml" Id="R5eb993a4f72a4183" /><Relationship Type="http://schemas.openxmlformats.org/officeDocument/2006/relationships/slide" Target="/ppt/slides/slide7.xml" Id="Ra5f5088611b7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3efde1300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675bc960d4fc3" /><Relationship Type="http://schemas.openxmlformats.org/officeDocument/2006/relationships/theme" Target="/ppt/slideMasters/theme/theme1.xml" Id="R65cdb6a1f7f849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675bc960d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4783e1cad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74e4a3462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587d199aa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c3ce0a3d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d86d5e9dd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6b4853ad4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6c2894ccf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