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cc4888c6c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3a2aa3c5c4718"/>
  </p:sldMasterIdLst>
  <p:sldIdLst>
    <p:sldId xmlns:r="http://schemas.openxmlformats.org/officeDocument/2006/relationships" id="256" r:id="R36d6fb1722b54b7c"/>
    <p:sldId xmlns:r="http://schemas.openxmlformats.org/officeDocument/2006/relationships" id="257" r:id="Rb9bcd1c71f594ac2"/>
    <p:sldId xmlns:r="http://schemas.openxmlformats.org/officeDocument/2006/relationships" id="258" r:id="Rd92618bbcefc4e7c"/>
    <p:sldId xmlns:r="http://schemas.openxmlformats.org/officeDocument/2006/relationships" id="259" r:id="R190ecfca06d248d6"/>
    <p:sldId xmlns:r="http://schemas.openxmlformats.org/officeDocument/2006/relationships" id="260" r:id="Rc2cf7f97cf6044ed"/>
    <p:sldId xmlns:r="http://schemas.openxmlformats.org/officeDocument/2006/relationships" id="261" r:id="Rf6b427b0407e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3a2aa3c5c4718" /><Relationship Type="http://schemas.openxmlformats.org/officeDocument/2006/relationships/slide" Target="/ppt/slides/slide1.xml" Id="R36d6fb1722b54b7c" /><Relationship Type="http://schemas.openxmlformats.org/officeDocument/2006/relationships/slide" Target="/ppt/slides/slide2.xml" Id="Rb9bcd1c71f594ac2" /><Relationship Type="http://schemas.openxmlformats.org/officeDocument/2006/relationships/slide" Target="/ppt/slides/slide3.xml" Id="Rd92618bbcefc4e7c" /><Relationship Type="http://schemas.openxmlformats.org/officeDocument/2006/relationships/slide" Target="/ppt/slides/slide4.xml" Id="R190ecfca06d248d6" /><Relationship Type="http://schemas.openxmlformats.org/officeDocument/2006/relationships/slide" Target="/ppt/slides/slide5.xml" Id="Rc2cf7f97cf6044ed" /><Relationship Type="http://schemas.openxmlformats.org/officeDocument/2006/relationships/slide" Target="/ppt/slides/slide6.xml" Id="Rf6b427b0407e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cdc2a433948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25a672c804c92" /><Relationship Type="http://schemas.openxmlformats.org/officeDocument/2006/relationships/theme" Target="/ppt/slideMasters/theme/theme1.xml" Id="R16d96a2a9168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125a672c804c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0dd8be99b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f426437c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c02fcbb8f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7f5cffa6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d07eacc740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0ce9c5a5f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