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2409124cdb44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5b5a883cc14e04"/>
  </p:sldMasterIdLst>
  <p:sldIdLst>
    <p:sldId xmlns:r="http://schemas.openxmlformats.org/officeDocument/2006/relationships" id="256" r:id="R13dc19603e4942f3"/>
    <p:sldId xmlns:r="http://schemas.openxmlformats.org/officeDocument/2006/relationships" id="257" r:id="Rbbb3154280ba4703"/>
    <p:sldId xmlns:r="http://schemas.openxmlformats.org/officeDocument/2006/relationships" id="258" r:id="Rff43f1fd29494357"/>
    <p:sldId xmlns:r="http://schemas.openxmlformats.org/officeDocument/2006/relationships" id="259" r:id="Rad5b715078b14f2c"/>
    <p:sldId xmlns:r="http://schemas.openxmlformats.org/officeDocument/2006/relationships" id="260" r:id="Re2dca1a6ab6948a3"/>
    <p:sldId xmlns:r="http://schemas.openxmlformats.org/officeDocument/2006/relationships" id="261" r:id="Rc78b803849814664"/>
    <p:sldId xmlns:r="http://schemas.openxmlformats.org/officeDocument/2006/relationships" id="262" r:id="R42d0a42eb52143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5b5a883cc14e04" /><Relationship Type="http://schemas.openxmlformats.org/officeDocument/2006/relationships/slide" Target="/ppt/slides/slide1.xml" Id="R13dc19603e4942f3" /><Relationship Type="http://schemas.openxmlformats.org/officeDocument/2006/relationships/slide" Target="/ppt/slides/slide2.xml" Id="Rbbb3154280ba4703" /><Relationship Type="http://schemas.openxmlformats.org/officeDocument/2006/relationships/slide" Target="/ppt/slides/slide3.xml" Id="Rff43f1fd29494357" /><Relationship Type="http://schemas.openxmlformats.org/officeDocument/2006/relationships/slide" Target="/ppt/slides/slide4.xml" Id="Rad5b715078b14f2c" /><Relationship Type="http://schemas.openxmlformats.org/officeDocument/2006/relationships/slide" Target="/ppt/slides/slide5.xml" Id="Re2dca1a6ab6948a3" /><Relationship Type="http://schemas.openxmlformats.org/officeDocument/2006/relationships/slide" Target="/ppt/slides/slide6.xml" Id="Rc78b803849814664" /><Relationship Type="http://schemas.openxmlformats.org/officeDocument/2006/relationships/slide" Target="/ppt/slides/slide7.xml" Id="R42d0a42eb52143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4e440b77074b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e8bc386d84777" /><Relationship Type="http://schemas.openxmlformats.org/officeDocument/2006/relationships/theme" Target="/ppt/slideMasters/theme/theme1.xml" Id="R0f0f53e224ec41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0e8bc386d847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3a41fec624f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c8d6fc5344b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76d1f8ff141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2d1210f3042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e186dc27849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a3baa31a145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6eec4c0a541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VÅGE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VÅGE AS ble etablert [år] og holder til i Volda.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70 874 687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3 143 400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2 977 202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12 559 104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37 006 863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 INDUSTRI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Morkamyra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6105 Volda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07 88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999 654 126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VÅGE AS</a:t>
            </a:r>
          </a:p>
        </p:txBody>
      </p:sp>
    </p:spTree>
  </p:cSld>
  <p:clrMapOvr>
    <a:masterClrMapping xmlns:a="http://schemas.openxmlformats.org/drawingml/2006/main"/>
  </p:clrMapOvr>
</p:sld>
</file>