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f9771ab6624bb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c26ff874d654427"/>
  </p:sldMasterIdLst>
  <p:sldIdLst>
    <p:sldId xmlns:r="http://schemas.openxmlformats.org/officeDocument/2006/relationships" id="256" r:id="R63c2a59434114e51"/>
    <p:sldId xmlns:r="http://schemas.openxmlformats.org/officeDocument/2006/relationships" id="257" r:id="R610646b1bfc4448a"/>
    <p:sldId xmlns:r="http://schemas.openxmlformats.org/officeDocument/2006/relationships" id="258" r:id="R23b58940bd934d25"/>
    <p:sldId xmlns:r="http://schemas.openxmlformats.org/officeDocument/2006/relationships" id="259" r:id="R0155b5bf53e444d4"/>
    <p:sldId xmlns:r="http://schemas.openxmlformats.org/officeDocument/2006/relationships" id="260" r:id="Ra1f168b1831143de"/>
    <p:sldId xmlns:r="http://schemas.openxmlformats.org/officeDocument/2006/relationships" id="261" r:id="Ra3c2d748069e4fec"/>
    <p:sldId xmlns:r="http://schemas.openxmlformats.org/officeDocument/2006/relationships" id="262" r:id="Ra58d9b6b16324a3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26ff874d654427" /><Relationship Type="http://schemas.openxmlformats.org/officeDocument/2006/relationships/slide" Target="/ppt/slides/slide1.xml" Id="R63c2a59434114e51" /><Relationship Type="http://schemas.openxmlformats.org/officeDocument/2006/relationships/slide" Target="/ppt/slides/slide2.xml" Id="R610646b1bfc4448a" /><Relationship Type="http://schemas.openxmlformats.org/officeDocument/2006/relationships/slide" Target="/ppt/slides/slide3.xml" Id="R23b58940bd934d25" /><Relationship Type="http://schemas.openxmlformats.org/officeDocument/2006/relationships/slide" Target="/ppt/slides/slide4.xml" Id="R0155b5bf53e444d4" /><Relationship Type="http://schemas.openxmlformats.org/officeDocument/2006/relationships/slide" Target="/ppt/slides/slide5.xml" Id="Ra1f168b1831143de" /><Relationship Type="http://schemas.openxmlformats.org/officeDocument/2006/relationships/slide" Target="/ppt/slides/slide6.xml" Id="Ra3c2d748069e4fec" /><Relationship Type="http://schemas.openxmlformats.org/officeDocument/2006/relationships/slide" Target="/ppt/slides/slide7.xml" Id="Ra58d9b6b16324a3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fbc9ad587948a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696b753a7e40e7" /><Relationship Type="http://schemas.openxmlformats.org/officeDocument/2006/relationships/theme" Target="/ppt/slideMasters/theme/theme1.xml" Id="R2735357d7f2e4c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0696b753a7e40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a3700d74364ff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c1a546307640a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d4059f6f941d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82191fb6e49b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becf57a8244b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4411ef6c14d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4d44dda7140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RETT HJEM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RETT HJEM ARKITEKTER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6 319 388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−4 760 220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−4 638 088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108 975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10 573 885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GEMICH AS  –  85,0 %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RICCI VALERIO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ROHONYI RAYMOND ISTVAN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Sluppenvegen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7037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www.retthjemarkitekter.no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999 638 821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RETT HJEM ARKITEKTER AS</a:t>
            </a:r>
          </a:p>
        </p:txBody>
      </p:sp>
    </p:spTree>
  </p:cSld>
  <p:clrMapOvr>
    <a:masterClrMapping xmlns:a="http://schemas.openxmlformats.org/drawingml/2006/main"/>
  </p:clrMapOvr>
</p:sld>
</file>