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b2ca56c35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1df5f5365418c"/>
  </p:sldMasterIdLst>
  <p:sldIdLst>
    <p:sldId xmlns:r="http://schemas.openxmlformats.org/officeDocument/2006/relationships" id="256" r:id="Rbbfefe5390ab4997"/>
    <p:sldId xmlns:r="http://schemas.openxmlformats.org/officeDocument/2006/relationships" id="257" r:id="Rc83e698c7e0c4ba9"/>
    <p:sldId xmlns:r="http://schemas.openxmlformats.org/officeDocument/2006/relationships" id="258" r:id="R2f38745d6b894817"/>
    <p:sldId xmlns:r="http://schemas.openxmlformats.org/officeDocument/2006/relationships" id="259" r:id="Reea4b3a14acf48d8"/>
    <p:sldId xmlns:r="http://schemas.openxmlformats.org/officeDocument/2006/relationships" id="260" r:id="Rdb1ad23cae374064"/>
    <p:sldId xmlns:r="http://schemas.openxmlformats.org/officeDocument/2006/relationships" id="261" r:id="R7f89c74807594889"/>
    <p:sldId xmlns:r="http://schemas.openxmlformats.org/officeDocument/2006/relationships" id="262" r:id="R92e4c72ddfd8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1df5f5365418c" /><Relationship Type="http://schemas.openxmlformats.org/officeDocument/2006/relationships/slide" Target="/ppt/slides/slide1.xml" Id="Rbbfefe5390ab4997" /><Relationship Type="http://schemas.openxmlformats.org/officeDocument/2006/relationships/slide" Target="/ppt/slides/slide2.xml" Id="Rc83e698c7e0c4ba9" /><Relationship Type="http://schemas.openxmlformats.org/officeDocument/2006/relationships/slide" Target="/ppt/slides/slide3.xml" Id="R2f38745d6b894817" /><Relationship Type="http://schemas.openxmlformats.org/officeDocument/2006/relationships/slide" Target="/ppt/slides/slide4.xml" Id="Reea4b3a14acf48d8" /><Relationship Type="http://schemas.openxmlformats.org/officeDocument/2006/relationships/slide" Target="/ppt/slides/slide5.xml" Id="Rdb1ad23cae374064" /><Relationship Type="http://schemas.openxmlformats.org/officeDocument/2006/relationships/slide" Target="/ppt/slides/slide6.xml" Id="R7f89c74807594889" /><Relationship Type="http://schemas.openxmlformats.org/officeDocument/2006/relationships/slide" Target="/ppt/slides/slide7.xml" Id="R92e4c72ddfd8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9bad0dff7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2061c6b545f6" /><Relationship Type="http://schemas.openxmlformats.org/officeDocument/2006/relationships/theme" Target="/ppt/slideMasters/theme/theme1.xml" Id="R0ced6066ed784e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462061c6b5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454e2affc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6d7b19743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c1bb7df804a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f2b0315ec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b4023c3dc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b4bf66a4b4a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d33091c1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