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8bdef190e4a411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e4d752241db432d"/>
  </p:sldMasterIdLst>
  <p:sldIdLst>
    <p:sldId xmlns:r="http://schemas.openxmlformats.org/officeDocument/2006/relationships" id="256" r:id="R346512ed316b4b54"/>
    <p:sldId xmlns:r="http://schemas.openxmlformats.org/officeDocument/2006/relationships" id="257" r:id="Rba251a1f0549413e"/>
    <p:sldId xmlns:r="http://schemas.openxmlformats.org/officeDocument/2006/relationships" id="258" r:id="Rb5171b032cb0457d"/>
    <p:sldId xmlns:r="http://schemas.openxmlformats.org/officeDocument/2006/relationships" id="259" r:id="R48efe31b410d4591"/>
    <p:sldId xmlns:r="http://schemas.openxmlformats.org/officeDocument/2006/relationships" id="260" r:id="Rafb3fad5c3274d68"/>
    <p:sldId xmlns:r="http://schemas.openxmlformats.org/officeDocument/2006/relationships" id="261" r:id="Rdd0b4f023d784c68"/>
    <p:sldId xmlns:r="http://schemas.openxmlformats.org/officeDocument/2006/relationships" id="262" r:id="R01e59555ae66458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4d752241db432d" /><Relationship Type="http://schemas.openxmlformats.org/officeDocument/2006/relationships/slide" Target="/ppt/slides/slide1.xml" Id="R346512ed316b4b54" /><Relationship Type="http://schemas.openxmlformats.org/officeDocument/2006/relationships/slide" Target="/ppt/slides/slide2.xml" Id="Rba251a1f0549413e" /><Relationship Type="http://schemas.openxmlformats.org/officeDocument/2006/relationships/slide" Target="/ppt/slides/slide3.xml" Id="Rb5171b032cb0457d" /><Relationship Type="http://schemas.openxmlformats.org/officeDocument/2006/relationships/slide" Target="/ppt/slides/slide4.xml" Id="R48efe31b410d4591" /><Relationship Type="http://schemas.openxmlformats.org/officeDocument/2006/relationships/slide" Target="/ppt/slides/slide5.xml" Id="Rafb3fad5c3274d68" /><Relationship Type="http://schemas.openxmlformats.org/officeDocument/2006/relationships/slide" Target="/ppt/slides/slide6.xml" Id="Rdd0b4f023d784c68" /><Relationship Type="http://schemas.openxmlformats.org/officeDocument/2006/relationships/slide" Target="/ppt/slides/slide7.xml" Id="R01e59555ae66458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7282ecc9884ed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8d1f2b8b2241be" /><Relationship Type="http://schemas.openxmlformats.org/officeDocument/2006/relationships/theme" Target="/ppt/slideMasters/theme/theme1.xml" Id="R19f71e6e7264495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e8d1f2b8b2241b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e4e8fa861a464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a7aeca021a4de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71377a2d6244c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a9f4dbee92449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e1c13cab2c484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fdd7060767429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99bfc78a924df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HOLE VVS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HOLE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HOLE VVS AS ble etablert [år] og holder til i Sæbøvågen.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HOLE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HOLE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HOLE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4 207 121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155 169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110 554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−1 263 375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1 226 871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HOLE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HOLE ODD HEINE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HOLE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Sæbøvegen 442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5938 Sæbøvågen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999 540 708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HOLE VVS AS</a:t>
            </a:r>
          </a:p>
        </p:txBody>
      </p:sp>
    </p:spTree>
  </p:cSld>
  <p:clrMapOvr>
    <a:masterClrMapping xmlns:a="http://schemas.openxmlformats.org/drawingml/2006/main"/>
  </p:clrMapOvr>
</p:sld>
</file>