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059cf59ba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8b4af38414e85"/>
  </p:sldMasterIdLst>
  <p:sldIdLst>
    <p:sldId xmlns:r="http://schemas.openxmlformats.org/officeDocument/2006/relationships" id="256" r:id="R13654cf984534372"/>
    <p:sldId xmlns:r="http://schemas.openxmlformats.org/officeDocument/2006/relationships" id="257" r:id="Rf9430f7a4cd04f48"/>
    <p:sldId xmlns:r="http://schemas.openxmlformats.org/officeDocument/2006/relationships" id="258" r:id="Rf07949aa93d8417d"/>
    <p:sldId xmlns:r="http://schemas.openxmlformats.org/officeDocument/2006/relationships" id="259" r:id="R609d2c4a80e34c2a"/>
    <p:sldId xmlns:r="http://schemas.openxmlformats.org/officeDocument/2006/relationships" id="260" r:id="R5e65f92e93a24f95"/>
    <p:sldId xmlns:r="http://schemas.openxmlformats.org/officeDocument/2006/relationships" id="261" r:id="Rc6108733f497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8b4af38414e85" /><Relationship Type="http://schemas.openxmlformats.org/officeDocument/2006/relationships/slide" Target="/ppt/slides/slide1.xml" Id="R13654cf984534372" /><Relationship Type="http://schemas.openxmlformats.org/officeDocument/2006/relationships/slide" Target="/ppt/slides/slide2.xml" Id="Rf9430f7a4cd04f48" /><Relationship Type="http://schemas.openxmlformats.org/officeDocument/2006/relationships/slide" Target="/ppt/slides/slide3.xml" Id="Rf07949aa93d8417d" /><Relationship Type="http://schemas.openxmlformats.org/officeDocument/2006/relationships/slide" Target="/ppt/slides/slide4.xml" Id="R609d2c4a80e34c2a" /><Relationship Type="http://schemas.openxmlformats.org/officeDocument/2006/relationships/slide" Target="/ppt/slides/slide5.xml" Id="R5e65f92e93a24f95" /><Relationship Type="http://schemas.openxmlformats.org/officeDocument/2006/relationships/slide" Target="/ppt/slides/slide6.xml" Id="Rc6108733f497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aa8cf27b7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3fbe2c444263" /><Relationship Type="http://schemas.openxmlformats.org/officeDocument/2006/relationships/theme" Target="/ppt/slideMasters/theme/theme1.xml" Id="R5aa9b14e40ed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13fbe2c44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4b5d5ff8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13ac8d4e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adec78eb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b59d7766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00a03110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ec3162e1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