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206926ba81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588a2c5aa4a5d"/>
  </p:sldMasterIdLst>
  <p:sldIdLst>
    <p:sldId xmlns:r="http://schemas.openxmlformats.org/officeDocument/2006/relationships" id="256" r:id="R9728ef6dfbd346dc"/>
    <p:sldId xmlns:r="http://schemas.openxmlformats.org/officeDocument/2006/relationships" id="257" r:id="R0e03026d81a24dd2"/>
    <p:sldId xmlns:r="http://schemas.openxmlformats.org/officeDocument/2006/relationships" id="258" r:id="Rd76f9b57889d4468"/>
    <p:sldId xmlns:r="http://schemas.openxmlformats.org/officeDocument/2006/relationships" id="259" r:id="Reea9bf069f984d13"/>
    <p:sldId xmlns:r="http://schemas.openxmlformats.org/officeDocument/2006/relationships" id="260" r:id="Rb3d59c4a65324a51"/>
    <p:sldId xmlns:r="http://schemas.openxmlformats.org/officeDocument/2006/relationships" id="261" r:id="Rc5a07846389c4a19"/>
    <p:sldId xmlns:r="http://schemas.openxmlformats.org/officeDocument/2006/relationships" id="262" r:id="R04f0be86a642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588a2c5aa4a5d" /><Relationship Type="http://schemas.openxmlformats.org/officeDocument/2006/relationships/slide" Target="/ppt/slides/slide1.xml" Id="R9728ef6dfbd346dc" /><Relationship Type="http://schemas.openxmlformats.org/officeDocument/2006/relationships/slide" Target="/ppt/slides/slide2.xml" Id="R0e03026d81a24dd2" /><Relationship Type="http://schemas.openxmlformats.org/officeDocument/2006/relationships/slide" Target="/ppt/slides/slide3.xml" Id="Rd76f9b57889d4468" /><Relationship Type="http://schemas.openxmlformats.org/officeDocument/2006/relationships/slide" Target="/ppt/slides/slide4.xml" Id="Reea9bf069f984d13" /><Relationship Type="http://schemas.openxmlformats.org/officeDocument/2006/relationships/slide" Target="/ppt/slides/slide5.xml" Id="Rb3d59c4a65324a51" /><Relationship Type="http://schemas.openxmlformats.org/officeDocument/2006/relationships/slide" Target="/ppt/slides/slide6.xml" Id="Rc5a07846389c4a19" /><Relationship Type="http://schemas.openxmlformats.org/officeDocument/2006/relationships/slide" Target="/ppt/slides/slide7.xml" Id="R04f0be86a642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f51f482fb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e77c6459a4272" /><Relationship Type="http://schemas.openxmlformats.org/officeDocument/2006/relationships/theme" Target="/ppt/slideMasters/theme/theme1.xml" Id="R8f6eb1219c6a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e77c6459a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1573e0845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ccf1258cb43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1caee289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0dfd40282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3d2c1807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67a85adcb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c8c873844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