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092b318201e46f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c0ba58825a4d5b"/>
  </p:sldMasterIdLst>
  <p:sldIdLst>
    <p:sldId xmlns:r="http://schemas.openxmlformats.org/officeDocument/2006/relationships" id="256" r:id="R9a44e69133754706"/>
    <p:sldId xmlns:r="http://schemas.openxmlformats.org/officeDocument/2006/relationships" id="257" r:id="R673f6fc874264459"/>
    <p:sldId xmlns:r="http://schemas.openxmlformats.org/officeDocument/2006/relationships" id="258" r:id="R6f006fa9bff84364"/>
    <p:sldId xmlns:r="http://schemas.openxmlformats.org/officeDocument/2006/relationships" id="259" r:id="R55d00cedd7da45b3"/>
    <p:sldId xmlns:r="http://schemas.openxmlformats.org/officeDocument/2006/relationships" id="260" r:id="Rb6f8ac8dad154944"/>
    <p:sldId xmlns:r="http://schemas.openxmlformats.org/officeDocument/2006/relationships" id="261" r:id="R9440e519a6a141d6"/>
    <p:sldId xmlns:r="http://schemas.openxmlformats.org/officeDocument/2006/relationships" id="262" r:id="Rf396563ea636441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c0ba58825a4d5b" /><Relationship Type="http://schemas.openxmlformats.org/officeDocument/2006/relationships/slide" Target="/ppt/slides/slide1.xml" Id="R9a44e69133754706" /><Relationship Type="http://schemas.openxmlformats.org/officeDocument/2006/relationships/slide" Target="/ppt/slides/slide2.xml" Id="R673f6fc874264459" /><Relationship Type="http://schemas.openxmlformats.org/officeDocument/2006/relationships/slide" Target="/ppt/slides/slide3.xml" Id="R6f006fa9bff84364" /><Relationship Type="http://schemas.openxmlformats.org/officeDocument/2006/relationships/slide" Target="/ppt/slides/slide4.xml" Id="R55d00cedd7da45b3" /><Relationship Type="http://schemas.openxmlformats.org/officeDocument/2006/relationships/slide" Target="/ppt/slides/slide5.xml" Id="Rb6f8ac8dad154944" /><Relationship Type="http://schemas.openxmlformats.org/officeDocument/2006/relationships/slide" Target="/ppt/slides/slide6.xml" Id="R9440e519a6a141d6" /><Relationship Type="http://schemas.openxmlformats.org/officeDocument/2006/relationships/slide" Target="/ppt/slides/slide7.xml" Id="Rf396563ea63644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4b854b66964c3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1a477dcf8249bd" /><Relationship Type="http://schemas.openxmlformats.org/officeDocument/2006/relationships/theme" Target="/ppt/slideMasters/theme/theme1.xml" Id="Ra2870a8367ad43b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b1a477dcf8249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0aacb5e4f5440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0f3759276841c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05a0fab6674c8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cb92ddc300448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16d9fe877b40e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9af39dc70e4d6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c5935c3d1a41a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SELDAL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SELDAL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SELDAL MASKIN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SELDAL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SELDAL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SELDAL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11 839 259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230 552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233 485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1 577 865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6 986 039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SELDAL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SELDAL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SELDAL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Espelandveien 273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4337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post@seldalmaskin.no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999 322 255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SELDAL MASKIN AS</a:t>
            </a:r>
          </a:p>
        </p:txBody>
      </p:sp>
    </p:spTree>
  </p:cSld>
  <p:clrMapOvr>
    <a:masterClrMapping xmlns:a="http://schemas.openxmlformats.org/drawingml/2006/main"/>
  </p:clrMapOvr>
</p:sld>
</file>