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8c27cc970149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92237cf6604f1c"/>
  </p:sldMasterIdLst>
  <p:sldIdLst>
    <p:sldId xmlns:r="http://schemas.openxmlformats.org/officeDocument/2006/relationships" id="256" r:id="Re3477604bea44566"/>
    <p:sldId xmlns:r="http://schemas.openxmlformats.org/officeDocument/2006/relationships" id="257" r:id="R86d510c0499d4537"/>
    <p:sldId xmlns:r="http://schemas.openxmlformats.org/officeDocument/2006/relationships" id="258" r:id="R4f31a6bcc1ab4649"/>
    <p:sldId xmlns:r="http://schemas.openxmlformats.org/officeDocument/2006/relationships" id="259" r:id="Rde491256c1dd4c34"/>
    <p:sldId xmlns:r="http://schemas.openxmlformats.org/officeDocument/2006/relationships" id="260" r:id="Re7143fb421dc4db9"/>
    <p:sldId xmlns:r="http://schemas.openxmlformats.org/officeDocument/2006/relationships" id="261" r:id="Rca184dfbacbc4092"/>
    <p:sldId xmlns:r="http://schemas.openxmlformats.org/officeDocument/2006/relationships" id="262" r:id="Rf5416ba0e15e4f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2237cf6604f1c" /><Relationship Type="http://schemas.openxmlformats.org/officeDocument/2006/relationships/slide" Target="/ppt/slides/slide1.xml" Id="Re3477604bea44566" /><Relationship Type="http://schemas.openxmlformats.org/officeDocument/2006/relationships/slide" Target="/ppt/slides/slide2.xml" Id="R86d510c0499d4537" /><Relationship Type="http://schemas.openxmlformats.org/officeDocument/2006/relationships/slide" Target="/ppt/slides/slide3.xml" Id="R4f31a6bcc1ab4649" /><Relationship Type="http://schemas.openxmlformats.org/officeDocument/2006/relationships/slide" Target="/ppt/slides/slide4.xml" Id="Rde491256c1dd4c34" /><Relationship Type="http://schemas.openxmlformats.org/officeDocument/2006/relationships/slide" Target="/ppt/slides/slide5.xml" Id="Re7143fb421dc4db9" /><Relationship Type="http://schemas.openxmlformats.org/officeDocument/2006/relationships/slide" Target="/ppt/slides/slide6.xml" Id="Rca184dfbacbc4092" /><Relationship Type="http://schemas.openxmlformats.org/officeDocument/2006/relationships/slide" Target="/ppt/slides/slide7.xml" Id="Rf5416ba0e15e4f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c7df47c2e44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aeef38cb34eb9" /><Relationship Type="http://schemas.openxmlformats.org/officeDocument/2006/relationships/theme" Target="/ppt/slideMasters/theme/theme1.xml" Id="R0c588015c45f4f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eaeef38cb34e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a49a97b8946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3e3d7cf2844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205b0b2714f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7d500021d48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4d7d135f243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75b090a6d41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2ec191b864d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ERBE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2 687 005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51 879 344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51 881 337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AXBE INVEST AS  –  24,6 %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BOBE INVEST AS  –  24,6 %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LEBE INVEST AS  –  24,6 %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OLBE INVEST AS  –  24,6 %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BENDVOLD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Bendvold, Fagertunveien 6H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erik@bendvold.com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999 256 821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ERBE INVEST AS</a:t>
            </a:r>
          </a:p>
        </p:txBody>
      </p:sp>
    </p:spTree>
  </p:cSld>
  <p:clrMapOvr>
    <a:masterClrMapping xmlns:a="http://schemas.openxmlformats.org/drawingml/2006/main"/>
  </p:clrMapOvr>
</p:sld>
</file>