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8319876fc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201eabab34058"/>
  </p:sldMasterIdLst>
  <p:sldIdLst>
    <p:sldId xmlns:r="http://schemas.openxmlformats.org/officeDocument/2006/relationships" id="256" r:id="R8eae3a0fa09f48aa"/>
    <p:sldId xmlns:r="http://schemas.openxmlformats.org/officeDocument/2006/relationships" id="257" r:id="Rffc6e195dafe4735"/>
    <p:sldId xmlns:r="http://schemas.openxmlformats.org/officeDocument/2006/relationships" id="258" r:id="R9f91ee253da949d0"/>
    <p:sldId xmlns:r="http://schemas.openxmlformats.org/officeDocument/2006/relationships" id="259" r:id="Rcfb9246c185a41c4"/>
    <p:sldId xmlns:r="http://schemas.openxmlformats.org/officeDocument/2006/relationships" id="260" r:id="R63444029defe4fec"/>
    <p:sldId xmlns:r="http://schemas.openxmlformats.org/officeDocument/2006/relationships" id="261" r:id="R751f89367cf44dea"/>
    <p:sldId xmlns:r="http://schemas.openxmlformats.org/officeDocument/2006/relationships" id="262" r:id="Rd598f8cf3d7042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201eabab34058" /><Relationship Type="http://schemas.openxmlformats.org/officeDocument/2006/relationships/slide" Target="/ppt/slides/slide1.xml" Id="R8eae3a0fa09f48aa" /><Relationship Type="http://schemas.openxmlformats.org/officeDocument/2006/relationships/slide" Target="/ppt/slides/slide2.xml" Id="Rffc6e195dafe4735" /><Relationship Type="http://schemas.openxmlformats.org/officeDocument/2006/relationships/slide" Target="/ppt/slides/slide3.xml" Id="R9f91ee253da949d0" /><Relationship Type="http://schemas.openxmlformats.org/officeDocument/2006/relationships/slide" Target="/ppt/slides/slide4.xml" Id="Rcfb9246c185a41c4" /><Relationship Type="http://schemas.openxmlformats.org/officeDocument/2006/relationships/slide" Target="/ppt/slides/slide5.xml" Id="R63444029defe4fec" /><Relationship Type="http://schemas.openxmlformats.org/officeDocument/2006/relationships/slide" Target="/ppt/slides/slide6.xml" Id="R751f89367cf44dea" /><Relationship Type="http://schemas.openxmlformats.org/officeDocument/2006/relationships/slide" Target="/ppt/slides/slide7.xml" Id="Rd598f8cf3d7042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a06e0b617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8638fcb92445c" /><Relationship Type="http://schemas.openxmlformats.org/officeDocument/2006/relationships/theme" Target="/ppt/slideMasters/theme/theme1.xml" Id="R012f5d4f964d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8638fcb92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38c66c13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ca0daee99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b81abbcc9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33e11bf484a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3245a0b26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2398023f744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7bf40cc22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BFL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15 733 800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bj.flem@gmail.com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BFL INVEST AS</a:t>
            </a:r>
          </a:p>
        </p:txBody>
      </p:sp>
    </p:spTree>
  </p:cSld>
  <p:clrMapOvr>
    <a:masterClrMapping xmlns:a="http://schemas.openxmlformats.org/drawingml/2006/main"/>
  </p:clrMapOvr>
</p:sld>
</file>