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ffad53511c4d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ff32b4775342bd"/>
  </p:sldMasterIdLst>
  <p:sldIdLst>
    <p:sldId xmlns:r="http://schemas.openxmlformats.org/officeDocument/2006/relationships" id="256" r:id="Rd00f2f62562f454e"/>
    <p:sldId xmlns:r="http://schemas.openxmlformats.org/officeDocument/2006/relationships" id="257" r:id="Rce9a49c277e34523"/>
    <p:sldId xmlns:r="http://schemas.openxmlformats.org/officeDocument/2006/relationships" id="258" r:id="Rf5beb50f719141e7"/>
    <p:sldId xmlns:r="http://schemas.openxmlformats.org/officeDocument/2006/relationships" id="259" r:id="R596ecded8e574524"/>
    <p:sldId xmlns:r="http://schemas.openxmlformats.org/officeDocument/2006/relationships" id="260" r:id="R9e023a8b6cf74ea6"/>
    <p:sldId xmlns:r="http://schemas.openxmlformats.org/officeDocument/2006/relationships" id="261" r:id="R2892b70af8364ca4"/>
    <p:sldId xmlns:r="http://schemas.openxmlformats.org/officeDocument/2006/relationships" id="262" r:id="Ree902d73156349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ff32b4775342bd" /><Relationship Type="http://schemas.openxmlformats.org/officeDocument/2006/relationships/slide" Target="/ppt/slides/slide1.xml" Id="Rd00f2f62562f454e" /><Relationship Type="http://schemas.openxmlformats.org/officeDocument/2006/relationships/slide" Target="/ppt/slides/slide2.xml" Id="Rce9a49c277e34523" /><Relationship Type="http://schemas.openxmlformats.org/officeDocument/2006/relationships/slide" Target="/ppt/slides/slide3.xml" Id="Rf5beb50f719141e7" /><Relationship Type="http://schemas.openxmlformats.org/officeDocument/2006/relationships/slide" Target="/ppt/slides/slide4.xml" Id="R596ecded8e574524" /><Relationship Type="http://schemas.openxmlformats.org/officeDocument/2006/relationships/slide" Target="/ppt/slides/slide5.xml" Id="R9e023a8b6cf74ea6" /><Relationship Type="http://schemas.openxmlformats.org/officeDocument/2006/relationships/slide" Target="/ppt/slides/slide6.xml" Id="R2892b70af8364ca4" /><Relationship Type="http://schemas.openxmlformats.org/officeDocument/2006/relationships/slide" Target="/ppt/slides/slide7.xml" Id="Ree902d73156349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135b5700aa40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84c77d1c3c4c59" /><Relationship Type="http://schemas.openxmlformats.org/officeDocument/2006/relationships/theme" Target="/ppt/slideMasters/theme/theme1.xml" Id="R013712c99c6e4b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84c77d1c3c4c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592e4df8a42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e5366f924e4c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8a65dae0e94a3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5f747ae50c4d7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36f363271344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98ca389f34c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ddef15c4e45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BFL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4 347 968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9 056 607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14 185 693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FLEM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