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80aa5bba9e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c1b30cda794fd2"/>
  </p:sldMasterIdLst>
  <p:sldIdLst>
    <p:sldId xmlns:r="http://schemas.openxmlformats.org/officeDocument/2006/relationships" id="256" r:id="Ra1389da03cb54e01"/>
    <p:sldId xmlns:r="http://schemas.openxmlformats.org/officeDocument/2006/relationships" id="257" r:id="R7dae449fd499478a"/>
    <p:sldId xmlns:r="http://schemas.openxmlformats.org/officeDocument/2006/relationships" id="258" r:id="Rdeab72328e204641"/>
    <p:sldId xmlns:r="http://schemas.openxmlformats.org/officeDocument/2006/relationships" id="259" r:id="R7384c551f8c14da6"/>
    <p:sldId xmlns:r="http://schemas.openxmlformats.org/officeDocument/2006/relationships" id="260" r:id="R25956ff3f27a4a80"/>
    <p:sldId xmlns:r="http://schemas.openxmlformats.org/officeDocument/2006/relationships" id="261" r:id="R92d1c6586a4243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c1b30cda794fd2" /><Relationship Type="http://schemas.openxmlformats.org/officeDocument/2006/relationships/slide" Target="/ppt/slides/slide1.xml" Id="Ra1389da03cb54e01" /><Relationship Type="http://schemas.openxmlformats.org/officeDocument/2006/relationships/slide" Target="/ppt/slides/slide2.xml" Id="R7dae449fd499478a" /><Relationship Type="http://schemas.openxmlformats.org/officeDocument/2006/relationships/slide" Target="/ppt/slides/slide3.xml" Id="Rdeab72328e204641" /><Relationship Type="http://schemas.openxmlformats.org/officeDocument/2006/relationships/slide" Target="/ppt/slides/slide4.xml" Id="R7384c551f8c14da6" /><Relationship Type="http://schemas.openxmlformats.org/officeDocument/2006/relationships/slide" Target="/ppt/slides/slide5.xml" Id="R25956ff3f27a4a80" /><Relationship Type="http://schemas.openxmlformats.org/officeDocument/2006/relationships/slide" Target="/ppt/slides/slide6.xml" Id="R92d1c6586a4243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e9f75a331441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236d0fc824dae" /><Relationship Type="http://schemas.openxmlformats.org/officeDocument/2006/relationships/theme" Target="/ppt/slideMasters/theme/theme1.xml" Id="Re5f59d596d034e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e236d0fc824d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9155da484a4e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16104cbf94a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6a4df48b94d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09dbef88e4b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af137a6664c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9e1ba5af649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