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e04a1e4cf4f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7c161c6494ed6"/>
  </p:sldMasterIdLst>
  <p:sldIdLst>
    <p:sldId xmlns:r="http://schemas.openxmlformats.org/officeDocument/2006/relationships" id="256" r:id="R1315c1a9685b4cb0"/>
    <p:sldId xmlns:r="http://schemas.openxmlformats.org/officeDocument/2006/relationships" id="257" r:id="Rcc99218336bc4ecb"/>
    <p:sldId xmlns:r="http://schemas.openxmlformats.org/officeDocument/2006/relationships" id="258" r:id="Ra0722a6413414d0b"/>
    <p:sldId xmlns:r="http://schemas.openxmlformats.org/officeDocument/2006/relationships" id="259" r:id="Re761fdb69e414542"/>
    <p:sldId xmlns:r="http://schemas.openxmlformats.org/officeDocument/2006/relationships" id="260" r:id="Rae09c4ca0c654590"/>
    <p:sldId xmlns:r="http://schemas.openxmlformats.org/officeDocument/2006/relationships" id="261" r:id="R0a3cdfbf4a0d4b4e"/>
    <p:sldId xmlns:r="http://schemas.openxmlformats.org/officeDocument/2006/relationships" id="262" r:id="R67e4ff16cdc5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7c161c6494ed6" /><Relationship Type="http://schemas.openxmlformats.org/officeDocument/2006/relationships/slide" Target="/ppt/slides/slide1.xml" Id="R1315c1a9685b4cb0" /><Relationship Type="http://schemas.openxmlformats.org/officeDocument/2006/relationships/slide" Target="/ppt/slides/slide2.xml" Id="Rcc99218336bc4ecb" /><Relationship Type="http://schemas.openxmlformats.org/officeDocument/2006/relationships/slide" Target="/ppt/slides/slide3.xml" Id="Ra0722a6413414d0b" /><Relationship Type="http://schemas.openxmlformats.org/officeDocument/2006/relationships/slide" Target="/ppt/slides/slide4.xml" Id="Re761fdb69e414542" /><Relationship Type="http://schemas.openxmlformats.org/officeDocument/2006/relationships/slide" Target="/ppt/slides/slide5.xml" Id="Rae09c4ca0c654590" /><Relationship Type="http://schemas.openxmlformats.org/officeDocument/2006/relationships/slide" Target="/ppt/slides/slide6.xml" Id="R0a3cdfbf4a0d4b4e" /><Relationship Type="http://schemas.openxmlformats.org/officeDocument/2006/relationships/slide" Target="/ppt/slides/slide7.xml" Id="R67e4ff16cdc5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bcae2a8e0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65fa37322413a" /><Relationship Type="http://schemas.openxmlformats.org/officeDocument/2006/relationships/theme" Target="/ppt/slideMasters/theme/theme1.xml" Id="R8b6703d4612a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65fa3732241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62b118d5247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f3a12ec8c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1949df87843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f6eb3745641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51b7b97964e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4d816c4514e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c1d77e5d0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HAMMERS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−79 726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3 871 752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HAMMERSMARK KJETIL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Elgstien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4637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999 243 045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HAMMERS INVEST AS</a:t>
            </a:r>
          </a:p>
        </p:txBody>
      </p:sp>
    </p:spTree>
  </p:cSld>
  <p:clrMapOvr>
    <a:masterClrMapping xmlns:a="http://schemas.openxmlformats.org/drawingml/2006/main"/>
  </p:clrMapOvr>
</p:sld>
</file>