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d3419c4a5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3f6f5bae554acb"/>
  </p:sldMasterIdLst>
  <p:sldIdLst>
    <p:sldId xmlns:r="http://schemas.openxmlformats.org/officeDocument/2006/relationships" id="256" r:id="R2ca7ce4b49f54526"/>
    <p:sldId xmlns:r="http://schemas.openxmlformats.org/officeDocument/2006/relationships" id="257" r:id="R72f7e2e652f141f1"/>
    <p:sldId xmlns:r="http://schemas.openxmlformats.org/officeDocument/2006/relationships" id="258" r:id="Re0de8301ceee4733"/>
    <p:sldId xmlns:r="http://schemas.openxmlformats.org/officeDocument/2006/relationships" id="259" r:id="Rd18f262b8eeb40c0"/>
    <p:sldId xmlns:r="http://schemas.openxmlformats.org/officeDocument/2006/relationships" id="260" r:id="Rf3025d0828744f81"/>
    <p:sldId xmlns:r="http://schemas.openxmlformats.org/officeDocument/2006/relationships" id="261" r:id="R9d778eda80d94e27"/>
    <p:sldId xmlns:r="http://schemas.openxmlformats.org/officeDocument/2006/relationships" id="262" r:id="R754d9dc2b2d9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f6f5bae554acb" /><Relationship Type="http://schemas.openxmlformats.org/officeDocument/2006/relationships/slide" Target="/ppt/slides/slide1.xml" Id="R2ca7ce4b49f54526" /><Relationship Type="http://schemas.openxmlformats.org/officeDocument/2006/relationships/slide" Target="/ppt/slides/slide2.xml" Id="R72f7e2e652f141f1" /><Relationship Type="http://schemas.openxmlformats.org/officeDocument/2006/relationships/slide" Target="/ppt/slides/slide3.xml" Id="Re0de8301ceee4733" /><Relationship Type="http://schemas.openxmlformats.org/officeDocument/2006/relationships/slide" Target="/ppt/slides/slide4.xml" Id="Rd18f262b8eeb40c0" /><Relationship Type="http://schemas.openxmlformats.org/officeDocument/2006/relationships/slide" Target="/ppt/slides/slide5.xml" Id="Rf3025d0828744f81" /><Relationship Type="http://schemas.openxmlformats.org/officeDocument/2006/relationships/slide" Target="/ppt/slides/slide6.xml" Id="R9d778eda80d94e27" /><Relationship Type="http://schemas.openxmlformats.org/officeDocument/2006/relationships/slide" Target="/ppt/slides/slide7.xml" Id="R754d9dc2b2d9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a33009f1545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178596f4749f4" /><Relationship Type="http://schemas.openxmlformats.org/officeDocument/2006/relationships/theme" Target="/ppt/slideMasters/theme/theme1.xml" Id="R18545ba441e3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2178596f47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ea3f4725c4f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5367df0f4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3969de8404a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7e66afec5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d3da090ce4e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50a42621949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1f4e4b06349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HV VI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 VI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16 604 796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74 437 230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98 848 838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HITECVISION VI LP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Jåttåvågveien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999 178 359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