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665eef80eb44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b133c3d5e4901"/>
  </p:sldMasterIdLst>
  <p:sldIdLst>
    <p:sldId xmlns:r="http://schemas.openxmlformats.org/officeDocument/2006/relationships" id="256" r:id="R1d590b76ca7e4310"/>
    <p:sldId xmlns:r="http://schemas.openxmlformats.org/officeDocument/2006/relationships" id="257" r:id="R86136e96996546b1"/>
    <p:sldId xmlns:r="http://schemas.openxmlformats.org/officeDocument/2006/relationships" id="258" r:id="R811e9564e3494dd6"/>
    <p:sldId xmlns:r="http://schemas.openxmlformats.org/officeDocument/2006/relationships" id="259" r:id="R68a81860eae6483a"/>
    <p:sldId xmlns:r="http://schemas.openxmlformats.org/officeDocument/2006/relationships" id="260" r:id="Rc9142c0b80694590"/>
    <p:sldId xmlns:r="http://schemas.openxmlformats.org/officeDocument/2006/relationships" id="261" r:id="Rd504e6cf732c4b18"/>
    <p:sldId xmlns:r="http://schemas.openxmlformats.org/officeDocument/2006/relationships" id="262" r:id="R45a45239b2c94e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b133c3d5e4901" /><Relationship Type="http://schemas.openxmlformats.org/officeDocument/2006/relationships/slide" Target="/ppt/slides/slide1.xml" Id="R1d590b76ca7e4310" /><Relationship Type="http://schemas.openxmlformats.org/officeDocument/2006/relationships/slide" Target="/ppt/slides/slide2.xml" Id="R86136e96996546b1" /><Relationship Type="http://schemas.openxmlformats.org/officeDocument/2006/relationships/slide" Target="/ppt/slides/slide3.xml" Id="R811e9564e3494dd6" /><Relationship Type="http://schemas.openxmlformats.org/officeDocument/2006/relationships/slide" Target="/ppt/slides/slide4.xml" Id="R68a81860eae6483a" /><Relationship Type="http://schemas.openxmlformats.org/officeDocument/2006/relationships/slide" Target="/ppt/slides/slide5.xml" Id="Rc9142c0b80694590" /><Relationship Type="http://schemas.openxmlformats.org/officeDocument/2006/relationships/slide" Target="/ppt/slides/slide6.xml" Id="Rd504e6cf732c4b18" /><Relationship Type="http://schemas.openxmlformats.org/officeDocument/2006/relationships/slide" Target="/ppt/slides/slide7.xml" Id="R45a45239b2c94e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56aa55f542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b2c12ee245b0" /><Relationship Type="http://schemas.openxmlformats.org/officeDocument/2006/relationships/theme" Target="/ppt/slideMasters/theme/theme1.xml" Id="R3054e8b5a422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7b2c12ee245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d5c700ee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00882a89f48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8cf0f933c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da0fb3284b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88fe2a50c43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f6231a764f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e69e64529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VERDANDI RESTAURANT OG BARDRIFT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VERDANDI RESTAURANT OG BARDRIFT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4 528 074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1 279 911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1 073 124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3 273 479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SINGH GURPREET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Kjølberggata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999 145 337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