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28ce63096343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4296080d564e33"/>
  </p:sldMasterIdLst>
  <p:sldIdLst>
    <p:sldId xmlns:r="http://schemas.openxmlformats.org/officeDocument/2006/relationships" id="256" r:id="R3300112fe6d14397"/>
    <p:sldId xmlns:r="http://schemas.openxmlformats.org/officeDocument/2006/relationships" id="257" r:id="Re50e39ddb3934ab3"/>
    <p:sldId xmlns:r="http://schemas.openxmlformats.org/officeDocument/2006/relationships" id="258" r:id="Rfd19f6f913c54c60"/>
    <p:sldId xmlns:r="http://schemas.openxmlformats.org/officeDocument/2006/relationships" id="259" r:id="R1051cc2124e54d43"/>
    <p:sldId xmlns:r="http://schemas.openxmlformats.org/officeDocument/2006/relationships" id="260" r:id="Rac61a635eb094c73"/>
    <p:sldId xmlns:r="http://schemas.openxmlformats.org/officeDocument/2006/relationships" id="261" r:id="Re6eb5b9e5dd04dc2"/>
    <p:sldId xmlns:r="http://schemas.openxmlformats.org/officeDocument/2006/relationships" id="262" r:id="R28d50b8322d645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4296080d564e33" /><Relationship Type="http://schemas.openxmlformats.org/officeDocument/2006/relationships/slide" Target="/ppt/slides/slide1.xml" Id="R3300112fe6d14397" /><Relationship Type="http://schemas.openxmlformats.org/officeDocument/2006/relationships/slide" Target="/ppt/slides/slide2.xml" Id="Re50e39ddb3934ab3" /><Relationship Type="http://schemas.openxmlformats.org/officeDocument/2006/relationships/slide" Target="/ppt/slides/slide3.xml" Id="Rfd19f6f913c54c60" /><Relationship Type="http://schemas.openxmlformats.org/officeDocument/2006/relationships/slide" Target="/ppt/slides/slide4.xml" Id="R1051cc2124e54d43" /><Relationship Type="http://schemas.openxmlformats.org/officeDocument/2006/relationships/slide" Target="/ppt/slides/slide5.xml" Id="Rac61a635eb094c73" /><Relationship Type="http://schemas.openxmlformats.org/officeDocument/2006/relationships/slide" Target="/ppt/slides/slide6.xml" Id="Re6eb5b9e5dd04dc2" /><Relationship Type="http://schemas.openxmlformats.org/officeDocument/2006/relationships/slide" Target="/ppt/slides/slide7.xml" Id="R28d50b8322d645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7f7c1946a48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20ce9abb44df2" /><Relationship Type="http://schemas.openxmlformats.org/officeDocument/2006/relationships/theme" Target="/ppt/slideMasters/theme/theme1.xml" Id="Ra547f8ecd9b04b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e20ce9abb44d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0eb492bf84d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d3b766a1141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6a62500084e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69ab970514e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00f68fbde4a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bcc9bf84140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8128ce6dd4f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 VVS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78 000 020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12 822 715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10 608 926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5 466 457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41 709 892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HSJ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Torneroseveien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51628255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