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ecbde17e3a4c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8f6efe962047f3"/>
  </p:sldMasterIdLst>
  <p:sldIdLst>
    <p:sldId xmlns:r="http://schemas.openxmlformats.org/officeDocument/2006/relationships" id="256" r:id="R7168a30433c848a3"/>
    <p:sldId xmlns:r="http://schemas.openxmlformats.org/officeDocument/2006/relationships" id="257" r:id="Re69a4bbdddd5402f"/>
    <p:sldId xmlns:r="http://schemas.openxmlformats.org/officeDocument/2006/relationships" id="258" r:id="R4f2d169c87c144dd"/>
    <p:sldId xmlns:r="http://schemas.openxmlformats.org/officeDocument/2006/relationships" id="259" r:id="Rbeb421065f1846f7"/>
    <p:sldId xmlns:r="http://schemas.openxmlformats.org/officeDocument/2006/relationships" id="260" r:id="R0351b3679061424d"/>
    <p:sldId xmlns:r="http://schemas.openxmlformats.org/officeDocument/2006/relationships" id="261" r:id="R5b86b6aaf3e74bbb"/>
    <p:sldId xmlns:r="http://schemas.openxmlformats.org/officeDocument/2006/relationships" id="262" r:id="Rd94fb41b702845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f6efe962047f3" /><Relationship Type="http://schemas.openxmlformats.org/officeDocument/2006/relationships/slide" Target="/ppt/slides/slide1.xml" Id="R7168a30433c848a3" /><Relationship Type="http://schemas.openxmlformats.org/officeDocument/2006/relationships/slide" Target="/ppt/slides/slide2.xml" Id="Re69a4bbdddd5402f" /><Relationship Type="http://schemas.openxmlformats.org/officeDocument/2006/relationships/slide" Target="/ppt/slides/slide3.xml" Id="R4f2d169c87c144dd" /><Relationship Type="http://schemas.openxmlformats.org/officeDocument/2006/relationships/slide" Target="/ppt/slides/slide4.xml" Id="Rbeb421065f1846f7" /><Relationship Type="http://schemas.openxmlformats.org/officeDocument/2006/relationships/slide" Target="/ppt/slides/slide5.xml" Id="R0351b3679061424d" /><Relationship Type="http://schemas.openxmlformats.org/officeDocument/2006/relationships/slide" Target="/ppt/slides/slide6.xml" Id="R5b86b6aaf3e74bbb" /><Relationship Type="http://schemas.openxmlformats.org/officeDocument/2006/relationships/slide" Target="/ppt/slides/slide7.xml" Id="Rd94fb41b702845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c613e327784f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ef8fc2a464dab" /><Relationship Type="http://schemas.openxmlformats.org/officeDocument/2006/relationships/theme" Target="/ppt/slideMasters/theme/theme1.xml" Id="R0f6ca8b316de46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1ef8fc2a464d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8681e770c45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7333f77ac4a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fd47b43aa4b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74ffb6b7344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ea5f291184f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5b8966c3244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2fef062794b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ICI REVISJON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12 089 955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651 767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374 854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9 942 624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HÅLAND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NYSÆTHER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Jernbanestasjonen, Strømgaten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post@icirevisjon.no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icirevisjon.no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999 079 539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