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650e8c315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764714f2344b1"/>
  </p:sldMasterIdLst>
  <p:sldIdLst>
    <p:sldId xmlns:r="http://schemas.openxmlformats.org/officeDocument/2006/relationships" id="256" r:id="Rdbc48cc579c54d85"/>
    <p:sldId xmlns:r="http://schemas.openxmlformats.org/officeDocument/2006/relationships" id="257" r:id="R7349a31c16b547bd"/>
    <p:sldId xmlns:r="http://schemas.openxmlformats.org/officeDocument/2006/relationships" id="258" r:id="R2be91f5501b44f31"/>
    <p:sldId xmlns:r="http://schemas.openxmlformats.org/officeDocument/2006/relationships" id="259" r:id="R78015b9129444240"/>
    <p:sldId xmlns:r="http://schemas.openxmlformats.org/officeDocument/2006/relationships" id="260" r:id="R20959cb3a3f6464f"/>
    <p:sldId xmlns:r="http://schemas.openxmlformats.org/officeDocument/2006/relationships" id="261" r:id="Rb5db4be4e3d54f3b"/>
    <p:sldId xmlns:r="http://schemas.openxmlformats.org/officeDocument/2006/relationships" id="262" r:id="Rc2ce67e245cc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764714f2344b1" /><Relationship Type="http://schemas.openxmlformats.org/officeDocument/2006/relationships/slide" Target="/ppt/slides/slide1.xml" Id="Rdbc48cc579c54d85" /><Relationship Type="http://schemas.openxmlformats.org/officeDocument/2006/relationships/slide" Target="/ppt/slides/slide2.xml" Id="R7349a31c16b547bd" /><Relationship Type="http://schemas.openxmlformats.org/officeDocument/2006/relationships/slide" Target="/ppt/slides/slide3.xml" Id="R2be91f5501b44f31" /><Relationship Type="http://schemas.openxmlformats.org/officeDocument/2006/relationships/slide" Target="/ppt/slides/slide4.xml" Id="R78015b9129444240" /><Relationship Type="http://schemas.openxmlformats.org/officeDocument/2006/relationships/slide" Target="/ppt/slides/slide5.xml" Id="R20959cb3a3f6464f" /><Relationship Type="http://schemas.openxmlformats.org/officeDocument/2006/relationships/slide" Target="/ppt/slides/slide6.xml" Id="Rb5db4be4e3d54f3b" /><Relationship Type="http://schemas.openxmlformats.org/officeDocument/2006/relationships/slide" Target="/ppt/slides/slide7.xml" Id="Rc2ce67e245cc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aa3499d49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b305a9e0a4b86" /><Relationship Type="http://schemas.openxmlformats.org/officeDocument/2006/relationships/theme" Target="/ppt/slideMasters/theme/theme1.xml" Id="Rbe9375de2c7b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b305a9e0a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286bbe443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65cef586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697287ca41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d4d6ac492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43f611c51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152b6147d4e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5a70a8270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AERIKSEN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AERIKSEN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5 926 679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7 403 088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ANDERS BAKKEN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Monolitveien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998 912 792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AERIKSEN INVEST AS</a:t>
            </a:r>
          </a:p>
        </p:txBody>
      </p:sp>
    </p:spTree>
  </p:cSld>
  <p:clrMapOvr>
    <a:masterClrMapping xmlns:a="http://schemas.openxmlformats.org/drawingml/2006/main"/>
  </p:clrMapOvr>
</p:sld>
</file>