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4396803cb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c1d7967a54a64"/>
  </p:sldMasterIdLst>
  <p:sldIdLst>
    <p:sldId xmlns:r="http://schemas.openxmlformats.org/officeDocument/2006/relationships" id="256" r:id="R62012ff6b6544b06"/>
    <p:sldId xmlns:r="http://schemas.openxmlformats.org/officeDocument/2006/relationships" id="257" r:id="R072e6002cc114c85"/>
    <p:sldId xmlns:r="http://schemas.openxmlformats.org/officeDocument/2006/relationships" id="258" r:id="Rbc0bffaf4397455f"/>
    <p:sldId xmlns:r="http://schemas.openxmlformats.org/officeDocument/2006/relationships" id="259" r:id="R5897844adb6a4fda"/>
    <p:sldId xmlns:r="http://schemas.openxmlformats.org/officeDocument/2006/relationships" id="260" r:id="Rb17c22837afc4e1b"/>
    <p:sldId xmlns:r="http://schemas.openxmlformats.org/officeDocument/2006/relationships" id="261" r:id="Rf8e672ef1f954b25"/>
    <p:sldId xmlns:r="http://schemas.openxmlformats.org/officeDocument/2006/relationships" id="262" r:id="R5bffb3101992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c1d7967a54a64" /><Relationship Type="http://schemas.openxmlformats.org/officeDocument/2006/relationships/slide" Target="/ppt/slides/slide1.xml" Id="R62012ff6b6544b06" /><Relationship Type="http://schemas.openxmlformats.org/officeDocument/2006/relationships/slide" Target="/ppt/slides/slide2.xml" Id="R072e6002cc114c85" /><Relationship Type="http://schemas.openxmlformats.org/officeDocument/2006/relationships/slide" Target="/ppt/slides/slide3.xml" Id="Rbc0bffaf4397455f" /><Relationship Type="http://schemas.openxmlformats.org/officeDocument/2006/relationships/slide" Target="/ppt/slides/slide4.xml" Id="R5897844adb6a4fda" /><Relationship Type="http://schemas.openxmlformats.org/officeDocument/2006/relationships/slide" Target="/ppt/slides/slide5.xml" Id="Rb17c22837afc4e1b" /><Relationship Type="http://schemas.openxmlformats.org/officeDocument/2006/relationships/slide" Target="/ppt/slides/slide6.xml" Id="Rf8e672ef1f954b25" /><Relationship Type="http://schemas.openxmlformats.org/officeDocument/2006/relationships/slide" Target="/ppt/slides/slide7.xml" Id="R5bffb3101992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9bd08e6f5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f3ca5409045b7" /><Relationship Type="http://schemas.openxmlformats.org/officeDocument/2006/relationships/theme" Target="/ppt/slideMasters/theme/theme1.xml" Id="R561a4f1af1dd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af3ca54090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6421f498848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c37a9d43d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dc42be91d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a775d3dd349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05fe70efb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ba8d166b3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d2fce341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