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039bff585d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4739a855594683"/>
  </p:sldMasterIdLst>
  <p:sldIdLst>
    <p:sldId xmlns:r="http://schemas.openxmlformats.org/officeDocument/2006/relationships" id="256" r:id="R053de0a8fa114234"/>
    <p:sldId xmlns:r="http://schemas.openxmlformats.org/officeDocument/2006/relationships" id="257" r:id="R39d45db346d74686"/>
    <p:sldId xmlns:r="http://schemas.openxmlformats.org/officeDocument/2006/relationships" id="258" r:id="R63e29da479ee4ef3"/>
    <p:sldId xmlns:r="http://schemas.openxmlformats.org/officeDocument/2006/relationships" id="259" r:id="Rc688df6b135b4c71"/>
    <p:sldId xmlns:r="http://schemas.openxmlformats.org/officeDocument/2006/relationships" id="260" r:id="Rdc8ddd75682a46f5"/>
    <p:sldId xmlns:r="http://schemas.openxmlformats.org/officeDocument/2006/relationships" id="261" r:id="R97259e044f7843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739a855594683" /><Relationship Type="http://schemas.openxmlformats.org/officeDocument/2006/relationships/slide" Target="/ppt/slides/slide1.xml" Id="R053de0a8fa114234" /><Relationship Type="http://schemas.openxmlformats.org/officeDocument/2006/relationships/slide" Target="/ppt/slides/slide2.xml" Id="R39d45db346d74686" /><Relationship Type="http://schemas.openxmlformats.org/officeDocument/2006/relationships/slide" Target="/ppt/slides/slide3.xml" Id="R63e29da479ee4ef3" /><Relationship Type="http://schemas.openxmlformats.org/officeDocument/2006/relationships/slide" Target="/ppt/slides/slide4.xml" Id="Rc688df6b135b4c71" /><Relationship Type="http://schemas.openxmlformats.org/officeDocument/2006/relationships/slide" Target="/ppt/slides/slide5.xml" Id="Rdc8ddd75682a46f5" /><Relationship Type="http://schemas.openxmlformats.org/officeDocument/2006/relationships/slide" Target="/ppt/slides/slide6.xml" Id="R97259e044f7843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61bab12b6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cc8c482df46f5" /><Relationship Type="http://schemas.openxmlformats.org/officeDocument/2006/relationships/theme" Target="/ppt/slideMasters/theme/theme1.xml" Id="Rc583ea18654848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bcc8c482df46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62a7280a043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bb5d150e34f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beac2b3404d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de5d163d448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e7167ba1548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22cd1dccc41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JAJOIN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998 819 873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