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8863a1e3a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f065e77464203"/>
  </p:sldMasterIdLst>
  <p:sldIdLst>
    <p:sldId xmlns:r="http://schemas.openxmlformats.org/officeDocument/2006/relationships" id="256" r:id="R63b041d3ee804ad4"/>
    <p:sldId xmlns:r="http://schemas.openxmlformats.org/officeDocument/2006/relationships" id="257" r:id="R85852ee60398432b"/>
    <p:sldId xmlns:r="http://schemas.openxmlformats.org/officeDocument/2006/relationships" id="258" r:id="R8afa95205f2d4b9d"/>
    <p:sldId xmlns:r="http://schemas.openxmlformats.org/officeDocument/2006/relationships" id="259" r:id="R484b099c1ccb4dc4"/>
    <p:sldId xmlns:r="http://schemas.openxmlformats.org/officeDocument/2006/relationships" id="260" r:id="R2158e5e2265e4d64"/>
    <p:sldId xmlns:r="http://schemas.openxmlformats.org/officeDocument/2006/relationships" id="261" r:id="Ra3ecfae83a49433a"/>
    <p:sldId xmlns:r="http://schemas.openxmlformats.org/officeDocument/2006/relationships" id="262" r:id="R6630e244b3df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f065e77464203" /><Relationship Type="http://schemas.openxmlformats.org/officeDocument/2006/relationships/slide" Target="/ppt/slides/slide1.xml" Id="R63b041d3ee804ad4" /><Relationship Type="http://schemas.openxmlformats.org/officeDocument/2006/relationships/slide" Target="/ppt/slides/slide2.xml" Id="R85852ee60398432b" /><Relationship Type="http://schemas.openxmlformats.org/officeDocument/2006/relationships/slide" Target="/ppt/slides/slide3.xml" Id="R8afa95205f2d4b9d" /><Relationship Type="http://schemas.openxmlformats.org/officeDocument/2006/relationships/slide" Target="/ppt/slides/slide4.xml" Id="R484b099c1ccb4dc4" /><Relationship Type="http://schemas.openxmlformats.org/officeDocument/2006/relationships/slide" Target="/ppt/slides/slide5.xml" Id="R2158e5e2265e4d64" /><Relationship Type="http://schemas.openxmlformats.org/officeDocument/2006/relationships/slide" Target="/ppt/slides/slide6.xml" Id="Ra3ecfae83a49433a" /><Relationship Type="http://schemas.openxmlformats.org/officeDocument/2006/relationships/slide" Target="/ppt/slides/slide7.xml" Id="R6630e244b3df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4b24defeb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2fa111bc444a" /><Relationship Type="http://schemas.openxmlformats.org/officeDocument/2006/relationships/theme" Target="/ppt/slideMasters/theme/theme1.xml" Id="R2389980947df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52fa111bc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8f56c606c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66e2c9c29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0176d852c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63388d82549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3d38aa2f347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21fb56f7b49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c546fc9d1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3 260 850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35 992 142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36 224 454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