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07ae3fde24c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261916d0bf42cb"/>
  </p:sldMasterIdLst>
  <p:sldIdLst>
    <p:sldId xmlns:r="http://schemas.openxmlformats.org/officeDocument/2006/relationships" id="256" r:id="R9dcf4aeb754c4c27"/>
    <p:sldId xmlns:r="http://schemas.openxmlformats.org/officeDocument/2006/relationships" id="257" r:id="R831c58dcce6b4ae8"/>
    <p:sldId xmlns:r="http://schemas.openxmlformats.org/officeDocument/2006/relationships" id="258" r:id="R5a796437f4a74ba5"/>
    <p:sldId xmlns:r="http://schemas.openxmlformats.org/officeDocument/2006/relationships" id="259" r:id="R3871ce37f5c54297"/>
    <p:sldId xmlns:r="http://schemas.openxmlformats.org/officeDocument/2006/relationships" id="260" r:id="Rb6d9bb8f781e4651"/>
    <p:sldId xmlns:r="http://schemas.openxmlformats.org/officeDocument/2006/relationships" id="261" r:id="Rbb2d8a8a0087424a"/>
    <p:sldId xmlns:r="http://schemas.openxmlformats.org/officeDocument/2006/relationships" id="262" r:id="R47a6e328d29442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61916d0bf42cb" /><Relationship Type="http://schemas.openxmlformats.org/officeDocument/2006/relationships/slide" Target="/ppt/slides/slide1.xml" Id="R9dcf4aeb754c4c27" /><Relationship Type="http://schemas.openxmlformats.org/officeDocument/2006/relationships/slide" Target="/ppt/slides/slide2.xml" Id="R831c58dcce6b4ae8" /><Relationship Type="http://schemas.openxmlformats.org/officeDocument/2006/relationships/slide" Target="/ppt/slides/slide3.xml" Id="R5a796437f4a74ba5" /><Relationship Type="http://schemas.openxmlformats.org/officeDocument/2006/relationships/slide" Target="/ppt/slides/slide4.xml" Id="R3871ce37f5c54297" /><Relationship Type="http://schemas.openxmlformats.org/officeDocument/2006/relationships/slide" Target="/ppt/slides/slide5.xml" Id="Rb6d9bb8f781e4651" /><Relationship Type="http://schemas.openxmlformats.org/officeDocument/2006/relationships/slide" Target="/ppt/slides/slide6.xml" Id="Rbb2d8a8a0087424a" /><Relationship Type="http://schemas.openxmlformats.org/officeDocument/2006/relationships/slide" Target="/ppt/slides/slide7.xml" Id="R47a6e328d29442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01531bcb643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112dc8c404400" /><Relationship Type="http://schemas.openxmlformats.org/officeDocument/2006/relationships/theme" Target="/ppt/slideMasters/theme/theme1.xml" Id="R888123f3530249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7112dc8c4044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f2e45e3064b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e552b57a14f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12aec9efc41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caf5f9af04a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ce061622643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34f2784934b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7e600b92e4a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 VALLE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VALLE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7 232 332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