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08cf2567cb4f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b2b3fce53d4ab6"/>
  </p:sldMasterIdLst>
  <p:sldIdLst>
    <p:sldId xmlns:r="http://schemas.openxmlformats.org/officeDocument/2006/relationships" id="256" r:id="Rada6c0e97f2d4c56"/>
    <p:sldId xmlns:r="http://schemas.openxmlformats.org/officeDocument/2006/relationships" id="257" r:id="R3e5da773cef34e67"/>
    <p:sldId xmlns:r="http://schemas.openxmlformats.org/officeDocument/2006/relationships" id="258" r:id="R2b72524635d04fb3"/>
    <p:sldId xmlns:r="http://schemas.openxmlformats.org/officeDocument/2006/relationships" id="259" r:id="R3870b36f6cea4744"/>
    <p:sldId xmlns:r="http://schemas.openxmlformats.org/officeDocument/2006/relationships" id="260" r:id="R621f99136b91433f"/>
    <p:sldId xmlns:r="http://schemas.openxmlformats.org/officeDocument/2006/relationships" id="261" r:id="Rbff33b29375249d7"/>
    <p:sldId xmlns:r="http://schemas.openxmlformats.org/officeDocument/2006/relationships" id="262" r:id="R4d8347bbd5ef4b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b2b3fce53d4ab6" /><Relationship Type="http://schemas.openxmlformats.org/officeDocument/2006/relationships/slide" Target="/ppt/slides/slide1.xml" Id="Rada6c0e97f2d4c56" /><Relationship Type="http://schemas.openxmlformats.org/officeDocument/2006/relationships/slide" Target="/ppt/slides/slide2.xml" Id="R3e5da773cef34e67" /><Relationship Type="http://schemas.openxmlformats.org/officeDocument/2006/relationships/slide" Target="/ppt/slides/slide3.xml" Id="R2b72524635d04fb3" /><Relationship Type="http://schemas.openxmlformats.org/officeDocument/2006/relationships/slide" Target="/ppt/slides/slide4.xml" Id="R3870b36f6cea4744" /><Relationship Type="http://schemas.openxmlformats.org/officeDocument/2006/relationships/slide" Target="/ppt/slides/slide5.xml" Id="R621f99136b91433f" /><Relationship Type="http://schemas.openxmlformats.org/officeDocument/2006/relationships/slide" Target="/ppt/slides/slide6.xml" Id="Rbff33b29375249d7" /><Relationship Type="http://schemas.openxmlformats.org/officeDocument/2006/relationships/slide" Target="/ppt/slides/slide7.xml" Id="R4d8347bbd5ef4b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fbce8dbe314e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38c0b2c77465f" /><Relationship Type="http://schemas.openxmlformats.org/officeDocument/2006/relationships/theme" Target="/ppt/slideMasters/theme/theme1.xml" Id="R5f13687a3efc45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038c0b2c7746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32ee405f548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f088321884a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dda53a2f545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7c8ebdd3d46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44d6e6eac4f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ba1d38d844c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8202c5f2845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BERGSKOGEN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127 856 634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−5 455 331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−14 349 204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46 614 272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222 469 476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VALLELØKKEN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fredrik@bergskogen.no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