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29e8b23de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66a41d0464f1d"/>
  </p:sldMasterIdLst>
  <p:sldIdLst>
    <p:sldId xmlns:r="http://schemas.openxmlformats.org/officeDocument/2006/relationships" id="256" r:id="Rb45b1f0b5407407d"/>
    <p:sldId xmlns:r="http://schemas.openxmlformats.org/officeDocument/2006/relationships" id="257" r:id="R8959164f29624660"/>
    <p:sldId xmlns:r="http://schemas.openxmlformats.org/officeDocument/2006/relationships" id="258" r:id="Rea54770df2b940b1"/>
    <p:sldId xmlns:r="http://schemas.openxmlformats.org/officeDocument/2006/relationships" id="259" r:id="R0414c4b7e1ee4b5c"/>
    <p:sldId xmlns:r="http://schemas.openxmlformats.org/officeDocument/2006/relationships" id="260" r:id="Ra1709de2ebd243af"/>
    <p:sldId xmlns:r="http://schemas.openxmlformats.org/officeDocument/2006/relationships" id="261" r:id="Re11e0f06f3f6451e"/>
    <p:sldId xmlns:r="http://schemas.openxmlformats.org/officeDocument/2006/relationships" id="262" r:id="R8dfc894fef74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66a41d0464f1d" /><Relationship Type="http://schemas.openxmlformats.org/officeDocument/2006/relationships/slide" Target="/ppt/slides/slide1.xml" Id="Rb45b1f0b5407407d" /><Relationship Type="http://schemas.openxmlformats.org/officeDocument/2006/relationships/slide" Target="/ppt/slides/slide2.xml" Id="R8959164f29624660" /><Relationship Type="http://schemas.openxmlformats.org/officeDocument/2006/relationships/slide" Target="/ppt/slides/slide3.xml" Id="Rea54770df2b940b1" /><Relationship Type="http://schemas.openxmlformats.org/officeDocument/2006/relationships/slide" Target="/ppt/slides/slide4.xml" Id="R0414c4b7e1ee4b5c" /><Relationship Type="http://schemas.openxmlformats.org/officeDocument/2006/relationships/slide" Target="/ppt/slides/slide5.xml" Id="Ra1709de2ebd243af" /><Relationship Type="http://schemas.openxmlformats.org/officeDocument/2006/relationships/slide" Target="/ppt/slides/slide6.xml" Id="Re11e0f06f3f6451e" /><Relationship Type="http://schemas.openxmlformats.org/officeDocument/2006/relationships/slide" Target="/ppt/slides/slide7.xml" Id="R8dfc894fef74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e5cda229f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4bac0319477a" /><Relationship Type="http://schemas.openxmlformats.org/officeDocument/2006/relationships/theme" Target="/ppt/slideMasters/theme/theme1.xml" Id="R4b9e6a9401ec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54bac0319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1a7603510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68b2e8a4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9185b9af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af26cc0f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5681f00d1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cd361679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3831d0ad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HALKA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LILLEBØ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Lillebø Ho, Hønskogen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andreas@halka.no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998 680 689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HALKA AS</a:t>
            </a:r>
          </a:p>
        </p:txBody>
      </p:sp>
    </p:spTree>
  </p:cSld>
  <p:clrMapOvr>
    <a:masterClrMapping xmlns:a="http://schemas.openxmlformats.org/drawingml/2006/main"/>
  </p:clrMapOvr>
</p:sld>
</file>