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2901670e3d49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e8c076da684356"/>
  </p:sldMasterIdLst>
  <p:sldIdLst>
    <p:sldId xmlns:r="http://schemas.openxmlformats.org/officeDocument/2006/relationships" id="256" r:id="Rb4500cfab8ed4740"/>
    <p:sldId xmlns:r="http://schemas.openxmlformats.org/officeDocument/2006/relationships" id="257" r:id="Rd0445a84494f4a1c"/>
    <p:sldId xmlns:r="http://schemas.openxmlformats.org/officeDocument/2006/relationships" id="258" r:id="R3a9effb1d9664bfd"/>
    <p:sldId xmlns:r="http://schemas.openxmlformats.org/officeDocument/2006/relationships" id="259" r:id="R109bfb18a7cd40b5"/>
    <p:sldId xmlns:r="http://schemas.openxmlformats.org/officeDocument/2006/relationships" id="260" r:id="R027aeac70bb443d4"/>
    <p:sldId xmlns:r="http://schemas.openxmlformats.org/officeDocument/2006/relationships" id="261" r:id="R4f137d949b3243f5"/>
    <p:sldId xmlns:r="http://schemas.openxmlformats.org/officeDocument/2006/relationships" id="262" r:id="R3a4b355cff724d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e8c076da684356" /><Relationship Type="http://schemas.openxmlformats.org/officeDocument/2006/relationships/slide" Target="/ppt/slides/slide1.xml" Id="Rb4500cfab8ed4740" /><Relationship Type="http://schemas.openxmlformats.org/officeDocument/2006/relationships/slide" Target="/ppt/slides/slide2.xml" Id="Rd0445a84494f4a1c" /><Relationship Type="http://schemas.openxmlformats.org/officeDocument/2006/relationships/slide" Target="/ppt/slides/slide3.xml" Id="R3a9effb1d9664bfd" /><Relationship Type="http://schemas.openxmlformats.org/officeDocument/2006/relationships/slide" Target="/ppt/slides/slide4.xml" Id="R109bfb18a7cd40b5" /><Relationship Type="http://schemas.openxmlformats.org/officeDocument/2006/relationships/slide" Target="/ppt/slides/slide5.xml" Id="R027aeac70bb443d4" /><Relationship Type="http://schemas.openxmlformats.org/officeDocument/2006/relationships/slide" Target="/ppt/slides/slide6.xml" Id="R4f137d949b3243f5" /><Relationship Type="http://schemas.openxmlformats.org/officeDocument/2006/relationships/slide" Target="/ppt/slides/slide7.xml" Id="R3a4b355cff724d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27ac2f125845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922e4cf1b64e6b" /><Relationship Type="http://schemas.openxmlformats.org/officeDocument/2006/relationships/theme" Target="/ppt/slideMasters/theme/theme1.xml" Id="R4516eafab59549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922e4cf1b64e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d375047aa349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035e189ec647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a9014286b847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dc9bc69c5545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004b989af748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0795a783974d6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836c5111df433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ØRNEHAUGEN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ØRNEHAUGEN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ØRNEHAUGEN AS ble etablert [år] og holder til i Molde.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ØRNEHAUGEN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ØRNEHAUGEN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ØRNEHAUGEN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909 840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−228 417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−852 030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5 284 182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12 878 098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ØRNEHAUGEN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JONNY SKRIVARHAUG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JURO FRITID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ØRNEHAUGEN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Hjellmyrnakken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6429 Molde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998 639 913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ØRNEHAUGEN AS</a:t>
            </a:r>
          </a:p>
        </p:txBody>
      </p:sp>
    </p:spTree>
  </p:cSld>
  <p:clrMapOvr>
    <a:masterClrMapping xmlns:a="http://schemas.openxmlformats.org/drawingml/2006/main"/>
  </p:clrMapOvr>
</p:sld>
</file>