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10a6f4faea45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2247e20799400d"/>
  </p:sldMasterIdLst>
  <p:sldIdLst>
    <p:sldId xmlns:r="http://schemas.openxmlformats.org/officeDocument/2006/relationships" id="256" r:id="R0512254cf42e4027"/>
    <p:sldId xmlns:r="http://schemas.openxmlformats.org/officeDocument/2006/relationships" id="257" r:id="Ra409f622bfce45bd"/>
    <p:sldId xmlns:r="http://schemas.openxmlformats.org/officeDocument/2006/relationships" id="258" r:id="R15d5868556cf4d51"/>
    <p:sldId xmlns:r="http://schemas.openxmlformats.org/officeDocument/2006/relationships" id="259" r:id="R8711b0a8447c42d5"/>
    <p:sldId xmlns:r="http://schemas.openxmlformats.org/officeDocument/2006/relationships" id="260" r:id="Rf220b0088a0c4ea3"/>
    <p:sldId xmlns:r="http://schemas.openxmlformats.org/officeDocument/2006/relationships" id="261" r:id="R9ac503d5136145b8"/>
    <p:sldId xmlns:r="http://schemas.openxmlformats.org/officeDocument/2006/relationships" id="262" r:id="R0d497e68e6ac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247e20799400d" /><Relationship Type="http://schemas.openxmlformats.org/officeDocument/2006/relationships/slide" Target="/ppt/slides/slide1.xml" Id="R0512254cf42e4027" /><Relationship Type="http://schemas.openxmlformats.org/officeDocument/2006/relationships/slide" Target="/ppt/slides/slide2.xml" Id="Ra409f622bfce45bd" /><Relationship Type="http://schemas.openxmlformats.org/officeDocument/2006/relationships/slide" Target="/ppt/slides/slide3.xml" Id="R15d5868556cf4d51" /><Relationship Type="http://schemas.openxmlformats.org/officeDocument/2006/relationships/slide" Target="/ppt/slides/slide4.xml" Id="R8711b0a8447c42d5" /><Relationship Type="http://schemas.openxmlformats.org/officeDocument/2006/relationships/slide" Target="/ppt/slides/slide5.xml" Id="Rf220b0088a0c4ea3" /><Relationship Type="http://schemas.openxmlformats.org/officeDocument/2006/relationships/slide" Target="/ppt/slides/slide6.xml" Id="R9ac503d5136145b8" /><Relationship Type="http://schemas.openxmlformats.org/officeDocument/2006/relationships/slide" Target="/ppt/slides/slide7.xml" Id="R0d497e68e6ac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615f2995f43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c44269ac248f0" /><Relationship Type="http://schemas.openxmlformats.org/officeDocument/2006/relationships/theme" Target="/ppt/slideMasters/theme/theme1.xml" Id="R9aa9a07f05f641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c44269ac248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35638465440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e4cf9772849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5d46060754c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03afeba694a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57fc55bdd41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2b32c603340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185a126e8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RTL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3 582 445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5 582 445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ROLF-TORE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Spikkestadveien 108A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rtl@askestad-aas.no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998 624 037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RTL AS</a:t>
            </a:r>
          </a:p>
        </p:txBody>
      </p:sp>
    </p:spTree>
  </p:cSld>
  <p:clrMapOvr>
    <a:masterClrMapping xmlns:a="http://schemas.openxmlformats.org/drawingml/2006/main"/>
  </p:clrMapOvr>
</p:sld>
</file>