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50dbe58fb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8811de06f4a72"/>
  </p:sldMasterIdLst>
  <p:sldIdLst>
    <p:sldId xmlns:r="http://schemas.openxmlformats.org/officeDocument/2006/relationships" id="256" r:id="Rfc96ba5ff3f04a33"/>
    <p:sldId xmlns:r="http://schemas.openxmlformats.org/officeDocument/2006/relationships" id="257" r:id="R5f4fc563282e46d3"/>
    <p:sldId xmlns:r="http://schemas.openxmlformats.org/officeDocument/2006/relationships" id="258" r:id="Re20196d33c61433f"/>
    <p:sldId xmlns:r="http://schemas.openxmlformats.org/officeDocument/2006/relationships" id="259" r:id="Ra7b6a3d737a646c1"/>
    <p:sldId xmlns:r="http://schemas.openxmlformats.org/officeDocument/2006/relationships" id="260" r:id="R6ec36b15da4c4e7e"/>
    <p:sldId xmlns:r="http://schemas.openxmlformats.org/officeDocument/2006/relationships" id="261" r:id="Rd03f63c64e3142a8"/>
    <p:sldId xmlns:r="http://schemas.openxmlformats.org/officeDocument/2006/relationships" id="262" r:id="Rcf02c93ca44e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8811de06f4a72" /><Relationship Type="http://schemas.openxmlformats.org/officeDocument/2006/relationships/slide" Target="/ppt/slides/slide1.xml" Id="Rfc96ba5ff3f04a33" /><Relationship Type="http://schemas.openxmlformats.org/officeDocument/2006/relationships/slide" Target="/ppt/slides/slide2.xml" Id="R5f4fc563282e46d3" /><Relationship Type="http://schemas.openxmlformats.org/officeDocument/2006/relationships/slide" Target="/ppt/slides/slide3.xml" Id="Re20196d33c61433f" /><Relationship Type="http://schemas.openxmlformats.org/officeDocument/2006/relationships/slide" Target="/ppt/slides/slide4.xml" Id="Ra7b6a3d737a646c1" /><Relationship Type="http://schemas.openxmlformats.org/officeDocument/2006/relationships/slide" Target="/ppt/slides/slide5.xml" Id="R6ec36b15da4c4e7e" /><Relationship Type="http://schemas.openxmlformats.org/officeDocument/2006/relationships/slide" Target="/ppt/slides/slide6.xml" Id="Rd03f63c64e3142a8" /><Relationship Type="http://schemas.openxmlformats.org/officeDocument/2006/relationships/slide" Target="/ppt/slides/slide7.xml" Id="Rcf02c93ca44e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01472418549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d4b4ff19844d2" /><Relationship Type="http://schemas.openxmlformats.org/officeDocument/2006/relationships/theme" Target="/ppt/slideMasters/theme/theme1.xml" Id="R273b253cd00c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cd4b4ff198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6e15d4fa6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69ebc1001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f184cdbcb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336c754af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8e55c8a7a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9ee73bb0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d890466a7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FLUSH-VVS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FLUSH-VVS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18 352 129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905 289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NINUSS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 SPOT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