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4761c2c411b4af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629cc72d9ce4f4b"/>
  </p:sldMasterIdLst>
  <p:sldIdLst>
    <p:sldId xmlns:r="http://schemas.openxmlformats.org/officeDocument/2006/relationships" id="256" r:id="Raf42968a8fd54ba4"/>
    <p:sldId xmlns:r="http://schemas.openxmlformats.org/officeDocument/2006/relationships" id="257" r:id="R572c81edf1be4f6a"/>
    <p:sldId xmlns:r="http://schemas.openxmlformats.org/officeDocument/2006/relationships" id="258" r:id="Rcf80d10d7a244f65"/>
    <p:sldId xmlns:r="http://schemas.openxmlformats.org/officeDocument/2006/relationships" id="259" r:id="R85f76483b8804037"/>
    <p:sldId xmlns:r="http://schemas.openxmlformats.org/officeDocument/2006/relationships" id="260" r:id="R61d3358f1ac74b3f"/>
    <p:sldId xmlns:r="http://schemas.openxmlformats.org/officeDocument/2006/relationships" id="261" r:id="R4e67fabb3375434f"/>
    <p:sldId xmlns:r="http://schemas.openxmlformats.org/officeDocument/2006/relationships" id="262" r:id="R0b31458028024fd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629cc72d9ce4f4b" /><Relationship Type="http://schemas.openxmlformats.org/officeDocument/2006/relationships/slide" Target="/ppt/slides/slide1.xml" Id="Raf42968a8fd54ba4" /><Relationship Type="http://schemas.openxmlformats.org/officeDocument/2006/relationships/slide" Target="/ppt/slides/slide2.xml" Id="R572c81edf1be4f6a" /><Relationship Type="http://schemas.openxmlformats.org/officeDocument/2006/relationships/slide" Target="/ppt/slides/slide3.xml" Id="Rcf80d10d7a244f65" /><Relationship Type="http://schemas.openxmlformats.org/officeDocument/2006/relationships/slide" Target="/ppt/slides/slide4.xml" Id="R85f76483b8804037" /><Relationship Type="http://schemas.openxmlformats.org/officeDocument/2006/relationships/slide" Target="/ppt/slides/slide5.xml" Id="R61d3358f1ac74b3f" /><Relationship Type="http://schemas.openxmlformats.org/officeDocument/2006/relationships/slide" Target="/ppt/slides/slide6.xml" Id="R4e67fabb3375434f" /><Relationship Type="http://schemas.openxmlformats.org/officeDocument/2006/relationships/slide" Target="/ppt/slides/slide7.xml" Id="R0b31458028024fd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9e2f9e339af4a9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4781a1074d4d08" /><Relationship Type="http://schemas.openxmlformats.org/officeDocument/2006/relationships/theme" Target="/ppt/slideMasters/theme/theme1.xml" Id="R7a07bc6e1c664be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34781a1074d4d0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474cffa6c947d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0af539570b484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562b03042e49f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ba3ab87c2448f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675bd5d18e43a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2f6752260e4ba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9fe99371b8431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GODEJORD ENTREPRENØR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GODEJORD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GODEJORD ENTREPRENØR AS ble etablert [år] og holder til i Sørum.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GODEJORD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GODEJORD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GODEJORD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12 880 045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3 212 128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2 902 997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5 357 721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9 053 766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GODEJORD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GODEJORD GRUPPEN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GODEJORD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Kneika 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1923 Sørum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998 616 921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GODEJORD ENTREPRENØR AS</a:t>
            </a:r>
          </a:p>
        </p:txBody>
      </p:sp>
    </p:spTree>
  </p:cSld>
  <p:clrMapOvr>
    <a:masterClrMapping xmlns:a="http://schemas.openxmlformats.org/drawingml/2006/main"/>
  </p:clrMapOvr>
</p:sld>
</file>