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c503676404a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916429ec7d4248"/>
  </p:sldMasterIdLst>
  <p:sldIdLst>
    <p:sldId xmlns:r="http://schemas.openxmlformats.org/officeDocument/2006/relationships" id="256" r:id="R3dce8913e0c7443f"/>
    <p:sldId xmlns:r="http://schemas.openxmlformats.org/officeDocument/2006/relationships" id="257" r:id="R0d72f4a94432481a"/>
    <p:sldId xmlns:r="http://schemas.openxmlformats.org/officeDocument/2006/relationships" id="258" r:id="Rf8ed9865d170418f"/>
    <p:sldId xmlns:r="http://schemas.openxmlformats.org/officeDocument/2006/relationships" id="259" r:id="Ra18b47e67a5348bd"/>
    <p:sldId xmlns:r="http://schemas.openxmlformats.org/officeDocument/2006/relationships" id="260" r:id="R08a9751614c94b00"/>
    <p:sldId xmlns:r="http://schemas.openxmlformats.org/officeDocument/2006/relationships" id="261" r:id="R6779d20b1b6a41be"/>
    <p:sldId xmlns:r="http://schemas.openxmlformats.org/officeDocument/2006/relationships" id="262" r:id="R4113133b718a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16429ec7d4248" /><Relationship Type="http://schemas.openxmlformats.org/officeDocument/2006/relationships/slide" Target="/ppt/slides/slide1.xml" Id="R3dce8913e0c7443f" /><Relationship Type="http://schemas.openxmlformats.org/officeDocument/2006/relationships/slide" Target="/ppt/slides/slide2.xml" Id="R0d72f4a94432481a" /><Relationship Type="http://schemas.openxmlformats.org/officeDocument/2006/relationships/slide" Target="/ppt/slides/slide3.xml" Id="Rf8ed9865d170418f" /><Relationship Type="http://schemas.openxmlformats.org/officeDocument/2006/relationships/slide" Target="/ppt/slides/slide4.xml" Id="Ra18b47e67a5348bd" /><Relationship Type="http://schemas.openxmlformats.org/officeDocument/2006/relationships/slide" Target="/ppt/slides/slide5.xml" Id="R08a9751614c94b00" /><Relationship Type="http://schemas.openxmlformats.org/officeDocument/2006/relationships/slide" Target="/ppt/slides/slide6.xml" Id="R6779d20b1b6a41be" /><Relationship Type="http://schemas.openxmlformats.org/officeDocument/2006/relationships/slide" Target="/ppt/slides/slide7.xml" Id="R4113133b718a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03d86e3cb47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55bbd12964a3a" /><Relationship Type="http://schemas.openxmlformats.org/officeDocument/2006/relationships/theme" Target="/ppt/slideMasters/theme/theme1.xml" Id="R14de77a74ea9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455bbd12964a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855761a0449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04be2a54447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ae2d3a74d41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aea88282048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50ab850e046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f6a6ac07841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e793be2494f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FJELLSETER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37 988 481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25 106 271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29 466 477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EINAR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JON GOTFRED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INVEST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3RD CREEK NORWAY VENTURES LLC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B. SCHULTZ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LAIKA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Schultz, 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einar@hiu.no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