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3b675773ff444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45e63017d114c87"/>
  </p:sldMasterIdLst>
  <p:sldIdLst>
    <p:sldId xmlns:r="http://schemas.openxmlformats.org/officeDocument/2006/relationships" id="256" r:id="Rd63938b7b3d440f4"/>
    <p:sldId xmlns:r="http://schemas.openxmlformats.org/officeDocument/2006/relationships" id="257" r:id="R118b63227c2f4b4e"/>
    <p:sldId xmlns:r="http://schemas.openxmlformats.org/officeDocument/2006/relationships" id="258" r:id="R8bd4308e64b54fe7"/>
    <p:sldId xmlns:r="http://schemas.openxmlformats.org/officeDocument/2006/relationships" id="259" r:id="Rec3c8899885041d8"/>
    <p:sldId xmlns:r="http://schemas.openxmlformats.org/officeDocument/2006/relationships" id="260" r:id="R8eb4e12d0ade4114"/>
    <p:sldId xmlns:r="http://schemas.openxmlformats.org/officeDocument/2006/relationships" id="261" r:id="Re3e7cc1de22643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5e63017d114c87" /><Relationship Type="http://schemas.openxmlformats.org/officeDocument/2006/relationships/slide" Target="/ppt/slides/slide1.xml" Id="Rd63938b7b3d440f4" /><Relationship Type="http://schemas.openxmlformats.org/officeDocument/2006/relationships/slide" Target="/ppt/slides/slide2.xml" Id="R118b63227c2f4b4e" /><Relationship Type="http://schemas.openxmlformats.org/officeDocument/2006/relationships/slide" Target="/ppt/slides/slide3.xml" Id="R8bd4308e64b54fe7" /><Relationship Type="http://schemas.openxmlformats.org/officeDocument/2006/relationships/slide" Target="/ppt/slides/slide4.xml" Id="Rec3c8899885041d8" /><Relationship Type="http://schemas.openxmlformats.org/officeDocument/2006/relationships/slide" Target="/ppt/slides/slide5.xml" Id="R8eb4e12d0ade4114" /><Relationship Type="http://schemas.openxmlformats.org/officeDocument/2006/relationships/slide" Target="/ppt/slides/slide6.xml" Id="Re3e7cc1de22643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37c64947ac436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68830aa8dd428e" /><Relationship Type="http://schemas.openxmlformats.org/officeDocument/2006/relationships/theme" Target="/ppt/slideMasters/theme/theme1.xml" Id="R1010d247cbb1438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468830aa8dd428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ee3023801848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5f7048699349b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8f4de8fbca4a5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88859a095342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cc91ca099f405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27f44eb2bd4a0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IPANEMA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IPANEMA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156 427 490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7 331 290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4 885 528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10 423 894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53 898 493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998 614 821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