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1edf59446744da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47690385a7d4b7c"/>
  </p:sldMasterIdLst>
  <p:sldIdLst>
    <p:sldId xmlns:r="http://schemas.openxmlformats.org/officeDocument/2006/relationships" id="256" r:id="R50c5607f15684e81"/>
    <p:sldId xmlns:r="http://schemas.openxmlformats.org/officeDocument/2006/relationships" id="257" r:id="R7ab0301f7a4f4c49"/>
    <p:sldId xmlns:r="http://schemas.openxmlformats.org/officeDocument/2006/relationships" id="258" r:id="R66f847060b1340e9"/>
    <p:sldId xmlns:r="http://schemas.openxmlformats.org/officeDocument/2006/relationships" id="259" r:id="R9b555f9790874b07"/>
    <p:sldId xmlns:r="http://schemas.openxmlformats.org/officeDocument/2006/relationships" id="260" r:id="R7fd588fd46f5488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47690385a7d4b7c" /><Relationship Type="http://schemas.openxmlformats.org/officeDocument/2006/relationships/slide" Target="/ppt/slides/slide1.xml" Id="R50c5607f15684e81" /><Relationship Type="http://schemas.openxmlformats.org/officeDocument/2006/relationships/slide" Target="/ppt/slides/slide2.xml" Id="R7ab0301f7a4f4c49" /><Relationship Type="http://schemas.openxmlformats.org/officeDocument/2006/relationships/slide" Target="/ppt/slides/slide3.xml" Id="R66f847060b1340e9" /><Relationship Type="http://schemas.openxmlformats.org/officeDocument/2006/relationships/slide" Target="/ppt/slides/slide4.xml" Id="R9b555f9790874b07" /><Relationship Type="http://schemas.openxmlformats.org/officeDocument/2006/relationships/slide" Target="/ppt/slides/slide5.xml" Id="R7fd588fd46f5488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45f4896874c472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861d2de7d8492c" /><Relationship Type="http://schemas.openxmlformats.org/officeDocument/2006/relationships/theme" Target="/ppt/slideMasters/theme/theme1.xml" Id="R1c4b3250dbe0464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c861d2de7d8492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d6e3355ce7493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e60bb642c2479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55ec8ece394fd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932abe8ac64a3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be8100aa22426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HORNNES KRAFT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HORNNES KRAFT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HORNNES KRAFT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HORNNES KRAFT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HORNNES KRAFT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HORNNES KRAFT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998 612 039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HORNNES KRAFT AS</a:t>
            </a:r>
          </a:p>
        </p:txBody>
      </p:sp>
    </p:spTree>
  </p:cSld>
  <p:clrMapOvr>
    <a:masterClrMapping xmlns:a="http://schemas.openxmlformats.org/drawingml/2006/main"/>
  </p:clrMapOvr>
</p:sld>
</file>