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df854f42b048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ef360832a143cd"/>
  </p:sldMasterIdLst>
  <p:sldIdLst>
    <p:sldId xmlns:r="http://schemas.openxmlformats.org/officeDocument/2006/relationships" id="256" r:id="Re41ada04fd9b4e52"/>
    <p:sldId xmlns:r="http://schemas.openxmlformats.org/officeDocument/2006/relationships" id="257" r:id="R1a3cf1c509bc489b"/>
    <p:sldId xmlns:r="http://schemas.openxmlformats.org/officeDocument/2006/relationships" id="258" r:id="R570a0a98daf04b06"/>
    <p:sldId xmlns:r="http://schemas.openxmlformats.org/officeDocument/2006/relationships" id="259" r:id="R42fc2adf8c5a446e"/>
    <p:sldId xmlns:r="http://schemas.openxmlformats.org/officeDocument/2006/relationships" id="260" r:id="Rfaf1589cdde4449a"/>
    <p:sldId xmlns:r="http://schemas.openxmlformats.org/officeDocument/2006/relationships" id="261" r:id="Rcd33fe6b365341bf"/>
    <p:sldId xmlns:r="http://schemas.openxmlformats.org/officeDocument/2006/relationships" id="262" r:id="Rf3d9e512d2e943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ef360832a143cd" /><Relationship Type="http://schemas.openxmlformats.org/officeDocument/2006/relationships/slide" Target="/ppt/slides/slide1.xml" Id="Re41ada04fd9b4e52" /><Relationship Type="http://schemas.openxmlformats.org/officeDocument/2006/relationships/slide" Target="/ppt/slides/slide2.xml" Id="R1a3cf1c509bc489b" /><Relationship Type="http://schemas.openxmlformats.org/officeDocument/2006/relationships/slide" Target="/ppt/slides/slide3.xml" Id="R570a0a98daf04b06" /><Relationship Type="http://schemas.openxmlformats.org/officeDocument/2006/relationships/slide" Target="/ppt/slides/slide4.xml" Id="R42fc2adf8c5a446e" /><Relationship Type="http://schemas.openxmlformats.org/officeDocument/2006/relationships/slide" Target="/ppt/slides/slide5.xml" Id="Rfaf1589cdde4449a" /><Relationship Type="http://schemas.openxmlformats.org/officeDocument/2006/relationships/slide" Target="/ppt/slides/slide6.xml" Id="Rcd33fe6b365341bf" /><Relationship Type="http://schemas.openxmlformats.org/officeDocument/2006/relationships/slide" Target="/ppt/slides/slide7.xml" Id="Rf3d9e512d2e943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fe15cdfe84d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452925a154df0" /><Relationship Type="http://schemas.openxmlformats.org/officeDocument/2006/relationships/theme" Target="/ppt/slideMasters/theme/theme1.xml" Id="Rca93a537560a42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3452925a154d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036f2876247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ff65ec01b4b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c564a41074f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232a1fc4d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772399008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883d1936447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30bffc8204a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VENTINOR KLIMAENTREPRENØR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KLIMAENTREPRENØR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19 214 654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