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280e3223b64b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df25b9015f4982"/>
  </p:sldMasterIdLst>
  <p:sldIdLst>
    <p:sldId xmlns:r="http://schemas.openxmlformats.org/officeDocument/2006/relationships" id="256" r:id="R7ff05a9ad321439c"/>
    <p:sldId xmlns:r="http://schemas.openxmlformats.org/officeDocument/2006/relationships" id="257" r:id="Rd277a46b5d8645c8"/>
    <p:sldId xmlns:r="http://schemas.openxmlformats.org/officeDocument/2006/relationships" id="258" r:id="R454f114e8f114019"/>
    <p:sldId xmlns:r="http://schemas.openxmlformats.org/officeDocument/2006/relationships" id="259" r:id="R50337089feb346b6"/>
    <p:sldId xmlns:r="http://schemas.openxmlformats.org/officeDocument/2006/relationships" id="260" r:id="R67e80bb18dd74e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f25b9015f4982" /><Relationship Type="http://schemas.openxmlformats.org/officeDocument/2006/relationships/slide" Target="/ppt/slides/slide1.xml" Id="R7ff05a9ad321439c" /><Relationship Type="http://schemas.openxmlformats.org/officeDocument/2006/relationships/slide" Target="/ppt/slides/slide2.xml" Id="Rd277a46b5d8645c8" /><Relationship Type="http://schemas.openxmlformats.org/officeDocument/2006/relationships/slide" Target="/ppt/slides/slide3.xml" Id="R454f114e8f114019" /><Relationship Type="http://schemas.openxmlformats.org/officeDocument/2006/relationships/slide" Target="/ppt/slides/slide4.xml" Id="R50337089feb346b6" /><Relationship Type="http://schemas.openxmlformats.org/officeDocument/2006/relationships/slide" Target="/ppt/slides/slide5.xml" Id="R67e80bb18dd74e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0df59de5144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36ab5b22c48cd" /><Relationship Type="http://schemas.openxmlformats.org/officeDocument/2006/relationships/theme" Target="/ppt/slideMasters/theme/theme1.xml" Id="Re5f4fdce3e894c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036ab5b22c48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3d4330a6d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aab4beb8544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f66f8cbfe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a9f76685249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57e2ca45a4f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JEH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