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408288432d4f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a40a2d8feb4380"/>
  </p:sldMasterIdLst>
  <p:sldIdLst>
    <p:sldId xmlns:r="http://schemas.openxmlformats.org/officeDocument/2006/relationships" id="256" r:id="R35dd338a01934657"/>
    <p:sldId xmlns:r="http://schemas.openxmlformats.org/officeDocument/2006/relationships" id="257" r:id="R9e59cf9a0c3e46bd"/>
    <p:sldId xmlns:r="http://schemas.openxmlformats.org/officeDocument/2006/relationships" id="258" r:id="R2513aa45943e4999"/>
    <p:sldId xmlns:r="http://schemas.openxmlformats.org/officeDocument/2006/relationships" id="259" r:id="R04df93543d4d4827"/>
    <p:sldId xmlns:r="http://schemas.openxmlformats.org/officeDocument/2006/relationships" id="260" r:id="R991c0538b9854b88"/>
    <p:sldId xmlns:r="http://schemas.openxmlformats.org/officeDocument/2006/relationships" id="261" r:id="R2e5eb827b45641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a40a2d8feb4380" /><Relationship Type="http://schemas.openxmlformats.org/officeDocument/2006/relationships/slide" Target="/ppt/slides/slide1.xml" Id="R35dd338a01934657" /><Relationship Type="http://schemas.openxmlformats.org/officeDocument/2006/relationships/slide" Target="/ppt/slides/slide2.xml" Id="R9e59cf9a0c3e46bd" /><Relationship Type="http://schemas.openxmlformats.org/officeDocument/2006/relationships/slide" Target="/ppt/slides/slide3.xml" Id="R2513aa45943e4999" /><Relationship Type="http://schemas.openxmlformats.org/officeDocument/2006/relationships/slide" Target="/ppt/slides/slide4.xml" Id="R04df93543d4d4827" /><Relationship Type="http://schemas.openxmlformats.org/officeDocument/2006/relationships/slide" Target="/ppt/slides/slide5.xml" Id="R991c0538b9854b88" /><Relationship Type="http://schemas.openxmlformats.org/officeDocument/2006/relationships/slide" Target="/ppt/slides/slide6.xml" Id="R2e5eb827b45641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7241771db240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fe847f4b854615" /><Relationship Type="http://schemas.openxmlformats.org/officeDocument/2006/relationships/theme" Target="/ppt/slideMasters/theme/theme1.xml" Id="Rb8cd13ba70964f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fe847f4b8546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78c57e74cd49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6f3d3d35fc42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24aedd4db84f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256122748e48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a1c2004630493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b008db752849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JEH INDUSTRISERVICE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998 579 708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