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2627fffcfa4e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edb440e8be4819"/>
  </p:sldMasterIdLst>
  <p:sldIdLst>
    <p:sldId xmlns:r="http://schemas.openxmlformats.org/officeDocument/2006/relationships" id="256" r:id="R659ce8c056be4d84"/>
    <p:sldId xmlns:r="http://schemas.openxmlformats.org/officeDocument/2006/relationships" id="257" r:id="Ra13b4e69b68f4274"/>
    <p:sldId xmlns:r="http://schemas.openxmlformats.org/officeDocument/2006/relationships" id="258" r:id="R6d63f4897c4e4ba9"/>
    <p:sldId xmlns:r="http://schemas.openxmlformats.org/officeDocument/2006/relationships" id="259" r:id="R57c4a0825db54a28"/>
    <p:sldId xmlns:r="http://schemas.openxmlformats.org/officeDocument/2006/relationships" id="260" r:id="R00b70b311cc74530"/>
    <p:sldId xmlns:r="http://schemas.openxmlformats.org/officeDocument/2006/relationships" id="261" r:id="Ra1de88023b3f4f0c"/>
    <p:sldId xmlns:r="http://schemas.openxmlformats.org/officeDocument/2006/relationships" id="262" r:id="Re7e38e60b9094c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edb440e8be4819" /><Relationship Type="http://schemas.openxmlformats.org/officeDocument/2006/relationships/slide" Target="/ppt/slides/slide1.xml" Id="R659ce8c056be4d84" /><Relationship Type="http://schemas.openxmlformats.org/officeDocument/2006/relationships/slide" Target="/ppt/slides/slide2.xml" Id="Ra13b4e69b68f4274" /><Relationship Type="http://schemas.openxmlformats.org/officeDocument/2006/relationships/slide" Target="/ppt/slides/slide3.xml" Id="R6d63f4897c4e4ba9" /><Relationship Type="http://schemas.openxmlformats.org/officeDocument/2006/relationships/slide" Target="/ppt/slides/slide4.xml" Id="R57c4a0825db54a28" /><Relationship Type="http://schemas.openxmlformats.org/officeDocument/2006/relationships/slide" Target="/ppt/slides/slide5.xml" Id="R00b70b311cc74530" /><Relationship Type="http://schemas.openxmlformats.org/officeDocument/2006/relationships/slide" Target="/ppt/slides/slide6.xml" Id="Ra1de88023b3f4f0c" /><Relationship Type="http://schemas.openxmlformats.org/officeDocument/2006/relationships/slide" Target="/ppt/slides/slide7.xml" Id="Re7e38e60b9094c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0bf224e6ee46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184222df2435b" /><Relationship Type="http://schemas.openxmlformats.org/officeDocument/2006/relationships/theme" Target="/ppt/slideMasters/theme/theme1.xml" Id="Re0c7679ccdb743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d184222df243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37e89499f47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984c2d3414f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66c05e1244e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d0bd9b95a46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2dfa9f4ce43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dd69aee3542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daca9b01f4a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ENVISICON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ENVISICON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137 233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389 721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1 079 321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SHAWN ASHTON LE MAITRE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Trollkjerkevegen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998 564 271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