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40c8368ea94b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d1b639f4ab426c"/>
  </p:sldMasterIdLst>
  <p:sldIdLst>
    <p:sldId xmlns:r="http://schemas.openxmlformats.org/officeDocument/2006/relationships" id="256" r:id="Re70f462b07644149"/>
    <p:sldId xmlns:r="http://schemas.openxmlformats.org/officeDocument/2006/relationships" id="257" r:id="Rd898417d92a54e5d"/>
    <p:sldId xmlns:r="http://schemas.openxmlformats.org/officeDocument/2006/relationships" id="258" r:id="R86423355f7054412"/>
    <p:sldId xmlns:r="http://schemas.openxmlformats.org/officeDocument/2006/relationships" id="259" r:id="R8f91504996704857"/>
    <p:sldId xmlns:r="http://schemas.openxmlformats.org/officeDocument/2006/relationships" id="260" r:id="Re47d087aaf3842ed"/>
    <p:sldId xmlns:r="http://schemas.openxmlformats.org/officeDocument/2006/relationships" id="261" r:id="R3af7a00c3fc54e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1b639f4ab426c" /><Relationship Type="http://schemas.openxmlformats.org/officeDocument/2006/relationships/slide" Target="/ppt/slides/slide1.xml" Id="Re70f462b07644149" /><Relationship Type="http://schemas.openxmlformats.org/officeDocument/2006/relationships/slide" Target="/ppt/slides/slide2.xml" Id="Rd898417d92a54e5d" /><Relationship Type="http://schemas.openxmlformats.org/officeDocument/2006/relationships/slide" Target="/ppt/slides/slide3.xml" Id="R86423355f7054412" /><Relationship Type="http://schemas.openxmlformats.org/officeDocument/2006/relationships/slide" Target="/ppt/slides/slide4.xml" Id="R8f91504996704857" /><Relationship Type="http://schemas.openxmlformats.org/officeDocument/2006/relationships/slide" Target="/ppt/slides/slide5.xml" Id="Re47d087aaf3842ed" /><Relationship Type="http://schemas.openxmlformats.org/officeDocument/2006/relationships/slide" Target="/ppt/slides/slide6.xml" Id="R3af7a00c3fc54e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60c73a69b4b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70464d71d41e1" /><Relationship Type="http://schemas.openxmlformats.org/officeDocument/2006/relationships/theme" Target="/ppt/slideMasters/theme/theme1.xml" Id="R4f201a307f69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670464d71d41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30814eb00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c005a2ae047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0ad7a90e849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836ddebbb4e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1ea529bca41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cbbbe91dd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