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092d8c4a1c42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b1d64e45914e35"/>
  </p:sldMasterIdLst>
  <p:sldIdLst>
    <p:sldId xmlns:r="http://schemas.openxmlformats.org/officeDocument/2006/relationships" id="256" r:id="R3c485e838e924130"/>
    <p:sldId xmlns:r="http://schemas.openxmlformats.org/officeDocument/2006/relationships" id="257" r:id="R7176cb52c4074746"/>
    <p:sldId xmlns:r="http://schemas.openxmlformats.org/officeDocument/2006/relationships" id="258" r:id="R372a41da4c954596"/>
    <p:sldId xmlns:r="http://schemas.openxmlformats.org/officeDocument/2006/relationships" id="259" r:id="Rf7e224a7201a4781"/>
    <p:sldId xmlns:r="http://schemas.openxmlformats.org/officeDocument/2006/relationships" id="260" r:id="R4e11087cc2b94522"/>
    <p:sldId xmlns:r="http://schemas.openxmlformats.org/officeDocument/2006/relationships" id="261" r:id="Ra11edb82fd774846"/>
    <p:sldId xmlns:r="http://schemas.openxmlformats.org/officeDocument/2006/relationships" id="262" r:id="R62b9a985e7ba4a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b1d64e45914e35" /><Relationship Type="http://schemas.openxmlformats.org/officeDocument/2006/relationships/slide" Target="/ppt/slides/slide1.xml" Id="R3c485e838e924130" /><Relationship Type="http://schemas.openxmlformats.org/officeDocument/2006/relationships/slide" Target="/ppt/slides/slide2.xml" Id="R7176cb52c4074746" /><Relationship Type="http://schemas.openxmlformats.org/officeDocument/2006/relationships/slide" Target="/ppt/slides/slide3.xml" Id="R372a41da4c954596" /><Relationship Type="http://schemas.openxmlformats.org/officeDocument/2006/relationships/slide" Target="/ppt/slides/slide4.xml" Id="Rf7e224a7201a4781" /><Relationship Type="http://schemas.openxmlformats.org/officeDocument/2006/relationships/slide" Target="/ppt/slides/slide5.xml" Id="R4e11087cc2b94522" /><Relationship Type="http://schemas.openxmlformats.org/officeDocument/2006/relationships/slide" Target="/ppt/slides/slide6.xml" Id="Ra11edb82fd774846" /><Relationship Type="http://schemas.openxmlformats.org/officeDocument/2006/relationships/slide" Target="/ppt/slides/slide7.xml" Id="R62b9a985e7ba4a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f33cf684354c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ecba861a64b92" /><Relationship Type="http://schemas.openxmlformats.org/officeDocument/2006/relationships/theme" Target="/ppt/slideMasters/theme/theme1.xml" Id="Ra75065384d264f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2ecba861a64b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2884724f243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a0d88e82a43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3fa71d0224e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a4f4e4f9743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f69586b8248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99a097e4641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8495ef21a47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JØRGEN A. DVERSNES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JØRGEN A. DVERSNES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JØRGEN A. DVERSNES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JØRGEN A. DVERSNES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JØRGEN A. DVERSNES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JØRGEN A. DVERSNES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47 822 141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4 891 606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3 763 356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5 356 671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15 875 453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JØRGEN A. DVERSNES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DVERSNES JØRGEN ARNT  –  41,3 %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TØNNESSEN STEFFEN  –  39,7 %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EIGESTAD NICOLAY  –  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TØNNESSEN ANDREAS  –  9,5 %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JØRGEN A. DVERSNES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Odderhei terrasse 117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jorgen@dversnes.no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998 518 539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JØRGEN A. DVERSNES AS</a:t>
            </a:r>
          </a:p>
        </p:txBody>
      </p:sp>
    </p:spTree>
  </p:cSld>
  <p:clrMapOvr>
    <a:masterClrMapping xmlns:a="http://schemas.openxmlformats.org/drawingml/2006/main"/>
  </p:clrMapOvr>
</p:sld>
</file>