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76bbf7f74f42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6d321140284ed8"/>
  </p:sldMasterIdLst>
  <p:sldIdLst>
    <p:sldId xmlns:r="http://schemas.openxmlformats.org/officeDocument/2006/relationships" id="256" r:id="R1cd18476b28a4cfc"/>
    <p:sldId xmlns:r="http://schemas.openxmlformats.org/officeDocument/2006/relationships" id="257" r:id="R57a723df6d6a4677"/>
    <p:sldId xmlns:r="http://schemas.openxmlformats.org/officeDocument/2006/relationships" id="258" r:id="R10ba3238fb26482b"/>
    <p:sldId xmlns:r="http://schemas.openxmlformats.org/officeDocument/2006/relationships" id="259" r:id="R7f8abd94208a48b3"/>
    <p:sldId xmlns:r="http://schemas.openxmlformats.org/officeDocument/2006/relationships" id="260" r:id="R7c24d7a7149f42bd"/>
    <p:sldId xmlns:r="http://schemas.openxmlformats.org/officeDocument/2006/relationships" id="261" r:id="R1130fef0b5644abd"/>
    <p:sldId xmlns:r="http://schemas.openxmlformats.org/officeDocument/2006/relationships" id="262" r:id="Rdee9eb66503a4d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6d321140284ed8" /><Relationship Type="http://schemas.openxmlformats.org/officeDocument/2006/relationships/slide" Target="/ppt/slides/slide1.xml" Id="R1cd18476b28a4cfc" /><Relationship Type="http://schemas.openxmlformats.org/officeDocument/2006/relationships/slide" Target="/ppt/slides/slide2.xml" Id="R57a723df6d6a4677" /><Relationship Type="http://schemas.openxmlformats.org/officeDocument/2006/relationships/slide" Target="/ppt/slides/slide3.xml" Id="R10ba3238fb26482b" /><Relationship Type="http://schemas.openxmlformats.org/officeDocument/2006/relationships/slide" Target="/ppt/slides/slide4.xml" Id="R7f8abd94208a48b3" /><Relationship Type="http://schemas.openxmlformats.org/officeDocument/2006/relationships/slide" Target="/ppt/slides/slide5.xml" Id="R7c24d7a7149f42bd" /><Relationship Type="http://schemas.openxmlformats.org/officeDocument/2006/relationships/slide" Target="/ppt/slides/slide6.xml" Id="R1130fef0b5644abd" /><Relationship Type="http://schemas.openxmlformats.org/officeDocument/2006/relationships/slide" Target="/ppt/slides/slide7.xml" Id="Rdee9eb66503a4d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fa80d4aaf46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f8a54516040b7" /><Relationship Type="http://schemas.openxmlformats.org/officeDocument/2006/relationships/theme" Target="/ppt/slideMasters/theme/theme1.xml" Id="Raa3986c1f84c4c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7f8a54516040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66f7b403441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2e465d56941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5af44132040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eed12e4ff40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efaa796e345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e197e509848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21806cd2d4a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MONTENOR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MONTENOR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1 638 953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45 739 522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47 023 302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NORENG ARVE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