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b8be26aedf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a9e66c91f245f9"/>
  </p:sldMasterIdLst>
  <p:sldIdLst>
    <p:sldId xmlns:r="http://schemas.openxmlformats.org/officeDocument/2006/relationships" id="256" r:id="Rcda7a69853934258"/>
    <p:sldId xmlns:r="http://schemas.openxmlformats.org/officeDocument/2006/relationships" id="257" r:id="R903e22c9968345e1"/>
    <p:sldId xmlns:r="http://schemas.openxmlformats.org/officeDocument/2006/relationships" id="258" r:id="R4ed7c547bf514cf0"/>
    <p:sldId xmlns:r="http://schemas.openxmlformats.org/officeDocument/2006/relationships" id="259" r:id="R9b0ec4dedb464b8a"/>
    <p:sldId xmlns:r="http://schemas.openxmlformats.org/officeDocument/2006/relationships" id="260" r:id="Raffcce34122c4e8d"/>
    <p:sldId xmlns:r="http://schemas.openxmlformats.org/officeDocument/2006/relationships" id="261" r:id="R6e4fe280ef334ff7"/>
    <p:sldId xmlns:r="http://schemas.openxmlformats.org/officeDocument/2006/relationships" id="262" r:id="Rabc434847381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9e66c91f245f9" /><Relationship Type="http://schemas.openxmlformats.org/officeDocument/2006/relationships/slide" Target="/ppt/slides/slide1.xml" Id="Rcda7a69853934258" /><Relationship Type="http://schemas.openxmlformats.org/officeDocument/2006/relationships/slide" Target="/ppt/slides/slide2.xml" Id="R903e22c9968345e1" /><Relationship Type="http://schemas.openxmlformats.org/officeDocument/2006/relationships/slide" Target="/ppt/slides/slide3.xml" Id="R4ed7c547bf514cf0" /><Relationship Type="http://schemas.openxmlformats.org/officeDocument/2006/relationships/slide" Target="/ppt/slides/slide4.xml" Id="R9b0ec4dedb464b8a" /><Relationship Type="http://schemas.openxmlformats.org/officeDocument/2006/relationships/slide" Target="/ppt/slides/slide5.xml" Id="Raffcce34122c4e8d" /><Relationship Type="http://schemas.openxmlformats.org/officeDocument/2006/relationships/slide" Target="/ppt/slides/slide6.xml" Id="R6e4fe280ef334ff7" /><Relationship Type="http://schemas.openxmlformats.org/officeDocument/2006/relationships/slide" Target="/ppt/slides/slide7.xml" Id="Rabc434847381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788615f0e48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dc3465dd74ab2" /><Relationship Type="http://schemas.openxmlformats.org/officeDocument/2006/relationships/theme" Target="/ppt/slideMasters/theme/theme1.xml" Id="Rec633a9c009e46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adc3465dd7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55d6da89340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bb529b8584e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b95a0e13b4e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e3a864b1146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cbedb4ee348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99dde13754c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22f5e19ce41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RAYMARK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RAYMARK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6 467 599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