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6555bf43a24b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89ab013c3449bf"/>
  </p:sldMasterIdLst>
  <p:sldIdLst>
    <p:sldId xmlns:r="http://schemas.openxmlformats.org/officeDocument/2006/relationships" id="256" r:id="R8b64195e29514cff"/>
    <p:sldId xmlns:r="http://schemas.openxmlformats.org/officeDocument/2006/relationships" id="257" r:id="Rc181ca54bbb14ae3"/>
    <p:sldId xmlns:r="http://schemas.openxmlformats.org/officeDocument/2006/relationships" id="258" r:id="Ra326398a5df744a8"/>
    <p:sldId xmlns:r="http://schemas.openxmlformats.org/officeDocument/2006/relationships" id="259" r:id="R6ed6f356b5274816"/>
    <p:sldId xmlns:r="http://schemas.openxmlformats.org/officeDocument/2006/relationships" id="260" r:id="R4f9816ee462c4d29"/>
    <p:sldId xmlns:r="http://schemas.openxmlformats.org/officeDocument/2006/relationships" id="261" r:id="R6f82252092544d2f"/>
    <p:sldId xmlns:r="http://schemas.openxmlformats.org/officeDocument/2006/relationships" id="262" r:id="R99b68ab80ab14c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9ab013c3449bf" /><Relationship Type="http://schemas.openxmlformats.org/officeDocument/2006/relationships/slide" Target="/ppt/slides/slide1.xml" Id="R8b64195e29514cff" /><Relationship Type="http://schemas.openxmlformats.org/officeDocument/2006/relationships/slide" Target="/ppt/slides/slide2.xml" Id="Rc181ca54bbb14ae3" /><Relationship Type="http://schemas.openxmlformats.org/officeDocument/2006/relationships/slide" Target="/ppt/slides/slide3.xml" Id="Ra326398a5df744a8" /><Relationship Type="http://schemas.openxmlformats.org/officeDocument/2006/relationships/slide" Target="/ppt/slides/slide4.xml" Id="R6ed6f356b5274816" /><Relationship Type="http://schemas.openxmlformats.org/officeDocument/2006/relationships/slide" Target="/ppt/slides/slide5.xml" Id="R4f9816ee462c4d29" /><Relationship Type="http://schemas.openxmlformats.org/officeDocument/2006/relationships/slide" Target="/ppt/slides/slide6.xml" Id="R6f82252092544d2f" /><Relationship Type="http://schemas.openxmlformats.org/officeDocument/2006/relationships/slide" Target="/ppt/slides/slide7.xml" Id="R99b68ab80ab14c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6cc20685446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13e335edf4abb" /><Relationship Type="http://schemas.openxmlformats.org/officeDocument/2006/relationships/theme" Target="/ppt/slideMasters/theme/theme1.xml" Id="Rda7bfb5bfcba49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d13e335edf4a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7fccde86442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613df63e946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fb3ecbddf45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ab3565b1f4c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cf15c594849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ac56a9e5548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3d5fa62eb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