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242b6a896342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c3929cadfb430c"/>
  </p:sldMasterIdLst>
  <p:sldIdLst>
    <p:sldId xmlns:r="http://schemas.openxmlformats.org/officeDocument/2006/relationships" id="256" r:id="Rd52b127005d94c2c"/>
    <p:sldId xmlns:r="http://schemas.openxmlformats.org/officeDocument/2006/relationships" id="257" r:id="Re138662233c143a2"/>
    <p:sldId xmlns:r="http://schemas.openxmlformats.org/officeDocument/2006/relationships" id="258" r:id="R02df22402d084873"/>
    <p:sldId xmlns:r="http://schemas.openxmlformats.org/officeDocument/2006/relationships" id="259" r:id="R9dcaae9cc1324d86"/>
    <p:sldId xmlns:r="http://schemas.openxmlformats.org/officeDocument/2006/relationships" id="260" r:id="R6a72be33cc8349ad"/>
    <p:sldId xmlns:r="http://schemas.openxmlformats.org/officeDocument/2006/relationships" id="261" r:id="R48edf82913214683"/>
    <p:sldId xmlns:r="http://schemas.openxmlformats.org/officeDocument/2006/relationships" id="262" r:id="R98dad8e7869d4c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c3929cadfb430c" /><Relationship Type="http://schemas.openxmlformats.org/officeDocument/2006/relationships/slide" Target="/ppt/slides/slide1.xml" Id="Rd52b127005d94c2c" /><Relationship Type="http://schemas.openxmlformats.org/officeDocument/2006/relationships/slide" Target="/ppt/slides/slide2.xml" Id="Re138662233c143a2" /><Relationship Type="http://schemas.openxmlformats.org/officeDocument/2006/relationships/slide" Target="/ppt/slides/slide3.xml" Id="R02df22402d084873" /><Relationship Type="http://schemas.openxmlformats.org/officeDocument/2006/relationships/slide" Target="/ppt/slides/slide4.xml" Id="R9dcaae9cc1324d86" /><Relationship Type="http://schemas.openxmlformats.org/officeDocument/2006/relationships/slide" Target="/ppt/slides/slide5.xml" Id="R6a72be33cc8349ad" /><Relationship Type="http://schemas.openxmlformats.org/officeDocument/2006/relationships/slide" Target="/ppt/slides/slide6.xml" Id="R48edf82913214683" /><Relationship Type="http://schemas.openxmlformats.org/officeDocument/2006/relationships/slide" Target="/ppt/slides/slide7.xml" Id="R98dad8e7869d4c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e3ae7ad0b14f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aac6136e0492f" /><Relationship Type="http://schemas.openxmlformats.org/officeDocument/2006/relationships/theme" Target="/ppt/slideMasters/theme/theme1.xml" Id="R0ffd8a8290fe46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5aac6136e049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964bb08e741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1d352bc104b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51e6177e24d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734021e6342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38e706fa547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43c24a36d41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4971cd5bd41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BKE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BKE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3 296 376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3 156 015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18 302 052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KRISTIAN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Washingtons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998 368 421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