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3adb0467a640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de0598b5d4c7d"/>
  </p:sldMasterIdLst>
  <p:sldIdLst>
    <p:sldId xmlns:r="http://schemas.openxmlformats.org/officeDocument/2006/relationships" id="256" r:id="Red01212d2cba4fcf"/>
    <p:sldId xmlns:r="http://schemas.openxmlformats.org/officeDocument/2006/relationships" id="257" r:id="R7a31a7a6122a43eb"/>
    <p:sldId xmlns:r="http://schemas.openxmlformats.org/officeDocument/2006/relationships" id="258" r:id="R4892aeebacaa4964"/>
    <p:sldId xmlns:r="http://schemas.openxmlformats.org/officeDocument/2006/relationships" id="259" r:id="R866174562db640e1"/>
    <p:sldId xmlns:r="http://schemas.openxmlformats.org/officeDocument/2006/relationships" id="260" r:id="R11a18380c9ca4e85"/>
    <p:sldId xmlns:r="http://schemas.openxmlformats.org/officeDocument/2006/relationships" id="261" r:id="Rc0a3cd3340a44db9"/>
    <p:sldId xmlns:r="http://schemas.openxmlformats.org/officeDocument/2006/relationships" id="262" r:id="R4d67d40cf41e49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de0598b5d4c7d" /><Relationship Type="http://schemas.openxmlformats.org/officeDocument/2006/relationships/slide" Target="/ppt/slides/slide1.xml" Id="Red01212d2cba4fcf" /><Relationship Type="http://schemas.openxmlformats.org/officeDocument/2006/relationships/slide" Target="/ppt/slides/slide2.xml" Id="R7a31a7a6122a43eb" /><Relationship Type="http://schemas.openxmlformats.org/officeDocument/2006/relationships/slide" Target="/ppt/slides/slide3.xml" Id="R4892aeebacaa4964" /><Relationship Type="http://schemas.openxmlformats.org/officeDocument/2006/relationships/slide" Target="/ppt/slides/slide4.xml" Id="R866174562db640e1" /><Relationship Type="http://schemas.openxmlformats.org/officeDocument/2006/relationships/slide" Target="/ppt/slides/slide5.xml" Id="R11a18380c9ca4e85" /><Relationship Type="http://schemas.openxmlformats.org/officeDocument/2006/relationships/slide" Target="/ppt/slides/slide6.xml" Id="Rc0a3cd3340a44db9" /><Relationship Type="http://schemas.openxmlformats.org/officeDocument/2006/relationships/slide" Target="/ppt/slides/slide7.xml" Id="R4d67d40cf41e49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aa818b0a146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2e9ffd4b14aef" /><Relationship Type="http://schemas.openxmlformats.org/officeDocument/2006/relationships/theme" Target="/ppt/slideMasters/theme/theme1.xml" Id="R1d060fe3a19140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2e9ffd4b1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4015f1294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5177da784e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87dca074e41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8e90974b441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b706fdc6243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da8f7b6e744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142db645f42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20 371 324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