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28349f558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1750bb9294fcd"/>
  </p:sldMasterIdLst>
  <p:sldIdLst>
    <p:sldId xmlns:r="http://schemas.openxmlformats.org/officeDocument/2006/relationships" id="256" r:id="Rf19aa53595e64926"/>
    <p:sldId xmlns:r="http://schemas.openxmlformats.org/officeDocument/2006/relationships" id="257" r:id="Rc9723960db534055"/>
    <p:sldId xmlns:r="http://schemas.openxmlformats.org/officeDocument/2006/relationships" id="258" r:id="R67e484ebe4134014"/>
    <p:sldId xmlns:r="http://schemas.openxmlformats.org/officeDocument/2006/relationships" id="259" r:id="R9b2dac4f4e744e94"/>
    <p:sldId xmlns:r="http://schemas.openxmlformats.org/officeDocument/2006/relationships" id="260" r:id="R086649687bce4481"/>
    <p:sldId xmlns:r="http://schemas.openxmlformats.org/officeDocument/2006/relationships" id="261" r:id="R7a5b1b05f80640c7"/>
    <p:sldId xmlns:r="http://schemas.openxmlformats.org/officeDocument/2006/relationships" id="262" r:id="R17baea838710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1750bb9294fcd" /><Relationship Type="http://schemas.openxmlformats.org/officeDocument/2006/relationships/slide" Target="/ppt/slides/slide1.xml" Id="Rf19aa53595e64926" /><Relationship Type="http://schemas.openxmlformats.org/officeDocument/2006/relationships/slide" Target="/ppt/slides/slide2.xml" Id="Rc9723960db534055" /><Relationship Type="http://schemas.openxmlformats.org/officeDocument/2006/relationships/slide" Target="/ppt/slides/slide3.xml" Id="R67e484ebe4134014" /><Relationship Type="http://schemas.openxmlformats.org/officeDocument/2006/relationships/slide" Target="/ppt/slides/slide4.xml" Id="R9b2dac4f4e744e94" /><Relationship Type="http://schemas.openxmlformats.org/officeDocument/2006/relationships/slide" Target="/ppt/slides/slide5.xml" Id="R086649687bce4481" /><Relationship Type="http://schemas.openxmlformats.org/officeDocument/2006/relationships/slide" Target="/ppt/slides/slide6.xml" Id="R7a5b1b05f80640c7" /><Relationship Type="http://schemas.openxmlformats.org/officeDocument/2006/relationships/slide" Target="/ppt/slides/slide7.xml" Id="R17baea838710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c60a05a53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084d86d0749f1" /><Relationship Type="http://schemas.openxmlformats.org/officeDocument/2006/relationships/theme" Target="/ppt/slideMasters/theme/theme1.xml" Id="R87d8dbdb0d86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084d86d07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40e2b4cb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ca4cf3365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c417888c6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2fe5fb472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96309263f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9a645f12f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57664c8ca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STEEN &amp; SØNN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&amp; SØNN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3 151 979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ANDERS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SVOOR ANDREAS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998 356 342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 &amp; SØNN ENGINEERING AS</a:t>
            </a:r>
          </a:p>
        </p:txBody>
      </p:sp>
    </p:spTree>
  </p:cSld>
  <p:clrMapOvr>
    <a:masterClrMapping xmlns:a="http://schemas.openxmlformats.org/drawingml/2006/main"/>
  </p:clrMapOvr>
</p:sld>
</file>