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64cd4b77a845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822519735a4e44"/>
  </p:sldMasterIdLst>
  <p:sldIdLst>
    <p:sldId xmlns:r="http://schemas.openxmlformats.org/officeDocument/2006/relationships" id="256" r:id="Rb05e78aa37d34c1d"/>
    <p:sldId xmlns:r="http://schemas.openxmlformats.org/officeDocument/2006/relationships" id="257" r:id="R776a6a57358549ee"/>
    <p:sldId xmlns:r="http://schemas.openxmlformats.org/officeDocument/2006/relationships" id="258" r:id="R0f7fbee910474d70"/>
    <p:sldId xmlns:r="http://schemas.openxmlformats.org/officeDocument/2006/relationships" id="259" r:id="Rd14e059b1e0e4b03"/>
    <p:sldId xmlns:r="http://schemas.openxmlformats.org/officeDocument/2006/relationships" id="260" r:id="R950d15f1265949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822519735a4e44" /><Relationship Type="http://schemas.openxmlformats.org/officeDocument/2006/relationships/slide" Target="/ppt/slides/slide1.xml" Id="Rb05e78aa37d34c1d" /><Relationship Type="http://schemas.openxmlformats.org/officeDocument/2006/relationships/slide" Target="/ppt/slides/slide2.xml" Id="R776a6a57358549ee" /><Relationship Type="http://schemas.openxmlformats.org/officeDocument/2006/relationships/slide" Target="/ppt/slides/slide3.xml" Id="R0f7fbee910474d70" /><Relationship Type="http://schemas.openxmlformats.org/officeDocument/2006/relationships/slide" Target="/ppt/slides/slide4.xml" Id="Rd14e059b1e0e4b03" /><Relationship Type="http://schemas.openxmlformats.org/officeDocument/2006/relationships/slide" Target="/ppt/slides/slide5.xml" Id="R950d15f1265949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1ef7c0aaf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4bf72334f4209" /><Relationship Type="http://schemas.openxmlformats.org/officeDocument/2006/relationships/theme" Target="/ppt/slideMasters/theme/theme1.xml" Id="Rf8aa4ea2db164c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d4bf72334f42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8cf2fc69d4b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37c9ed0e940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a138b1823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656bfd25642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24cf771de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TERNING MAT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TERNING MAT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998 337 038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TERNING MAT KAFE AS</a:t>
            </a:r>
          </a:p>
        </p:txBody>
      </p:sp>
    </p:spTree>
  </p:cSld>
  <p:clrMapOvr>
    <a:masterClrMapping xmlns:a="http://schemas.openxmlformats.org/drawingml/2006/main"/>
  </p:clrMapOvr>
</p:sld>
</file>