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9c7950e49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385bdd011f4d28"/>
  </p:sldMasterIdLst>
  <p:sldIdLst>
    <p:sldId xmlns:r="http://schemas.openxmlformats.org/officeDocument/2006/relationships" id="256" r:id="R384955a24cde49b8"/>
    <p:sldId xmlns:r="http://schemas.openxmlformats.org/officeDocument/2006/relationships" id="257" r:id="Rdb4405689e5f4275"/>
    <p:sldId xmlns:r="http://schemas.openxmlformats.org/officeDocument/2006/relationships" id="258" r:id="R98750a39fec64658"/>
    <p:sldId xmlns:r="http://schemas.openxmlformats.org/officeDocument/2006/relationships" id="259" r:id="Rc7f17cd8a6f3433b"/>
    <p:sldId xmlns:r="http://schemas.openxmlformats.org/officeDocument/2006/relationships" id="260" r:id="Rc317fdf749b54330"/>
    <p:sldId xmlns:r="http://schemas.openxmlformats.org/officeDocument/2006/relationships" id="261" r:id="R0467752e63f843ed"/>
    <p:sldId xmlns:r="http://schemas.openxmlformats.org/officeDocument/2006/relationships" id="262" r:id="R5eb7051a1d7a42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85bdd011f4d28" /><Relationship Type="http://schemas.openxmlformats.org/officeDocument/2006/relationships/slide" Target="/ppt/slides/slide1.xml" Id="R384955a24cde49b8" /><Relationship Type="http://schemas.openxmlformats.org/officeDocument/2006/relationships/slide" Target="/ppt/slides/slide2.xml" Id="Rdb4405689e5f4275" /><Relationship Type="http://schemas.openxmlformats.org/officeDocument/2006/relationships/slide" Target="/ppt/slides/slide3.xml" Id="R98750a39fec64658" /><Relationship Type="http://schemas.openxmlformats.org/officeDocument/2006/relationships/slide" Target="/ppt/slides/slide4.xml" Id="Rc7f17cd8a6f3433b" /><Relationship Type="http://schemas.openxmlformats.org/officeDocument/2006/relationships/slide" Target="/ppt/slides/slide5.xml" Id="Rc317fdf749b54330" /><Relationship Type="http://schemas.openxmlformats.org/officeDocument/2006/relationships/slide" Target="/ppt/slides/slide6.xml" Id="R0467752e63f843ed" /><Relationship Type="http://schemas.openxmlformats.org/officeDocument/2006/relationships/slide" Target="/ppt/slides/slide7.xml" Id="R5eb7051a1d7a42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b6fa0039eb42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16d2164e14dda" /><Relationship Type="http://schemas.openxmlformats.org/officeDocument/2006/relationships/theme" Target="/ppt/slideMasters/theme/theme1.xml" Id="Rb6bdcb72916447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116d2164e1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a35a4525c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d38175c2a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2d0b0f4874c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762878f5a4c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bd59366cf42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8407f1d0d4a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fa9f817b54d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BLOM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INVESTERING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3 551 114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 STIAN LØKEN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terrasse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998 327 261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 INVESTERING AS</a:t>
            </a:r>
          </a:p>
        </p:txBody>
      </p:sp>
    </p:spTree>
  </p:cSld>
  <p:clrMapOvr>
    <a:masterClrMapping xmlns:a="http://schemas.openxmlformats.org/drawingml/2006/main"/>
  </p:clrMapOvr>
</p:sld>
</file>