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dc9a7ccbc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cfe7989aa4b61"/>
  </p:sldMasterIdLst>
  <p:sldIdLst>
    <p:sldId xmlns:r="http://schemas.openxmlformats.org/officeDocument/2006/relationships" id="256" r:id="Rd7f7dd12c73d4a7f"/>
    <p:sldId xmlns:r="http://schemas.openxmlformats.org/officeDocument/2006/relationships" id="257" r:id="R6ea8b139d64640c0"/>
    <p:sldId xmlns:r="http://schemas.openxmlformats.org/officeDocument/2006/relationships" id="258" r:id="Rb69615e85d7e46ca"/>
    <p:sldId xmlns:r="http://schemas.openxmlformats.org/officeDocument/2006/relationships" id="259" r:id="Rce6b080d801742f8"/>
    <p:sldId xmlns:r="http://schemas.openxmlformats.org/officeDocument/2006/relationships" id="260" r:id="R0b997a9496c94ce1"/>
    <p:sldId xmlns:r="http://schemas.openxmlformats.org/officeDocument/2006/relationships" id="261" r:id="R7770c6b60ecf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cfe7989aa4b61" /><Relationship Type="http://schemas.openxmlformats.org/officeDocument/2006/relationships/slide" Target="/ppt/slides/slide1.xml" Id="Rd7f7dd12c73d4a7f" /><Relationship Type="http://schemas.openxmlformats.org/officeDocument/2006/relationships/slide" Target="/ppt/slides/slide2.xml" Id="R6ea8b139d64640c0" /><Relationship Type="http://schemas.openxmlformats.org/officeDocument/2006/relationships/slide" Target="/ppt/slides/slide3.xml" Id="Rb69615e85d7e46ca" /><Relationship Type="http://schemas.openxmlformats.org/officeDocument/2006/relationships/slide" Target="/ppt/slides/slide4.xml" Id="Rce6b080d801742f8" /><Relationship Type="http://schemas.openxmlformats.org/officeDocument/2006/relationships/slide" Target="/ppt/slides/slide5.xml" Id="R0b997a9496c94ce1" /><Relationship Type="http://schemas.openxmlformats.org/officeDocument/2006/relationships/slide" Target="/ppt/slides/slide6.xml" Id="R7770c6b60ecf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5770c7f2f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64c6566924e71" /><Relationship Type="http://schemas.openxmlformats.org/officeDocument/2006/relationships/theme" Target="/ppt/slideMasters/theme/theme1.xml" Id="Rdfafa5022b7f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64c656692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de58de8b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53c8907d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20ae8d98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04acd82d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f3f7297e7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3552ed52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HYDROSTATIN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