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5baceca2724d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3c3f0fdf8245d2"/>
  </p:sldMasterIdLst>
  <p:sldIdLst>
    <p:sldId xmlns:r="http://schemas.openxmlformats.org/officeDocument/2006/relationships" id="256" r:id="R7a9edfd0590a4e83"/>
    <p:sldId xmlns:r="http://schemas.openxmlformats.org/officeDocument/2006/relationships" id="257" r:id="Rd31d9268931846fa"/>
    <p:sldId xmlns:r="http://schemas.openxmlformats.org/officeDocument/2006/relationships" id="258" r:id="R673c01ca18a9486d"/>
    <p:sldId xmlns:r="http://schemas.openxmlformats.org/officeDocument/2006/relationships" id="259" r:id="R956958b27c9f416f"/>
    <p:sldId xmlns:r="http://schemas.openxmlformats.org/officeDocument/2006/relationships" id="260" r:id="R2aace9f3c2274f40"/>
    <p:sldId xmlns:r="http://schemas.openxmlformats.org/officeDocument/2006/relationships" id="261" r:id="Rf2ff2e28f2064f05"/>
    <p:sldId xmlns:r="http://schemas.openxmlformats.org/officeDocument/2006/relationships" id="262" r:id="Red4c1109715a43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3c3f0fdf8245d2" /><Relationship Type="http://schemas.openxmlformats.org/officeDocument/2006/relationships/slide" Target="/ppt/slides/slide1.xml" Id="R7a9edfd0590a4e83" /><Relationship Type="http://schemas.openxmlformats.org/officeDocument/2006/relationships/slide" Target="/ppt/slides/slide2.xml" Id="Rd31d9268931846fa" /><Relationship Type="http://schemas.openxmlformats.org/officeDocument/2006/relationships/slide" Target="/ppt/slides/slide3.xml" Id="R673c01ca18a9486d" /><Relationship Type="http://schemas.openxmlformats.org/officeDocument/2006/relationships/slide" Target="/ppt/slides/slide4.xml" Id="R956958b27c9f416f" /><Relationship Type="http://schemas.openxmlformats.org/officeDocument/2006/relationships/slide" Target="/ppt/slides/slide5.xml" Id="R2aace9f3c2274f40" /><Relationship Type="http://schemas.openxmlformats.org/officeDocument/2006/relationships/slide" Target="/ppt/slides/slide6.xml" Id="Rf2ff2e28f2064f05" /><Relationship Type="http://schemas.openxmlformats.org/officeDocument/2006/relationships/slide" Target="/ppt/slides/slide7.xml" Id="Red4c1109715a43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58aeac73b34e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4489dd7d564106" /><Relationship Type="http://schemas.openxmlformats.org/officeDocument/2006/relationships/theme" Target="/ppt/slideMasters/theme/theme1.xml" Id="R97086f6019ae4a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4489dd7d5641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64631446b345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8c0e0e96f74e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11d38d485844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f3536c01a347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d35bfeda814c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c26374297341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fb93171d684e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HALVMETT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HALVMETT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HALVMETT AS ble etablert [år] og holder til i Rælingen.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HALVMETT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HALVMETT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HALVMETT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−13 569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958 008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1 153 008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HALVMETT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BRATSBERG AMT INVEST AS  –  60,2 %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NERHEIM HOLDING AS  –  39,8 %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HALVMETT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Toppvegen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2005 Rælingen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halvor@utviklingspartner.no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998 244 757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HALVMETT AS</a:t>
            </a:r>
          </a:p>
        </p:txBody>
      </p:sp>
    </p:spTree>
  </p:cSld>
  <p:clrMapOvr>
    <a:masterClrMapping xmlns:a="http://schemas.openxmlformats.org/drawingml/2006/main"/>
  </p:clrMapOvr>
</p:sld>
</file>