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f7efbb069346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989d2714464c1b"/>
  </p:sldMasterIdLst>
  <p:sldIdLst>
    <p:sldId xmlns:r="http://schemas.openxmlformats.org/officeDocument/2006/relationships" id="256" r:id="Rcd43b7f669754015"/>
    <p:sldId xmlns:r="http://schemas.openxmlformats.org/officeDocument/2006/relationships" id="257" r:id="R0ede51bd50484b96"/>
    <p:sldId xmlns:r="http://schemas.openxmlformats.org/officeDocument/2006/relationships" id="258" r:id="R455d99b528aa4c40"/>
    <p:sldId xmlns:r="http://schemas.openxmlformats.org/officeDocument/2006/relationships" id="259" r:id="R8f56d639f6664822"/>
    <p:sldId xmlns:r="http://schemas.openxmlformats.org/officeDocument/2006/relationships" id="260" r:id="R95a1bdd1e26a46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989d2714464c1b" /><Relationship Type="http://schemas.openxmlformats.org/officeDocument/2006/relationships/slide" Target="/ppt/slides/slide1.xml" Id="Rcd43b7f669754015" /><Relationship Type="http://schemas.openxmlformats.org/officeDocument/2006/relationships/slide" Target="/ppt/slides/slide2.xml" Id="R0ede51bd50484b96" /><Relationship Type="http://schemas.openxmlformats.org/officeDocument/2006/relationships/slide" Target="/ppt/slides/slide3.xml" Id="R455d99b528aa4c40" /><Relationship Type="http://schemas.openxmlformats.org/officeDocument/2006/relationships/slide" Target="/ppt/slides/slide4.xml" Id="R8f56d639f6664822" /><Relationship Type="http://schemas.openxmlformats.org/officeDocument/2006/relationships/slide" Target="/ppt/slides/slide5.xml" Id="R95a1bdd1e26a46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bf914f66b64c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4d27f20b34491" /><Relationship Type="http://schemas.openxmlformats.org/officeDocument/2006/relationships/theme" Target="/ppt/slideMasters/theme/theme1.xml" Id="R94ced7754b404b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a4d27f20b344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61e6fa3d748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38b8db3674b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5aa24e72f4a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8e14097764d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87e37c2e743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LILLE UNDER RAUFOSS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LILLE UNDER RAUFOSS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LILLE UNDER RAUFOSS AS</a:t>
            </a:r>
          </a:p>
        </p:txBody>
      </p:sp>
    </p:spTree>
  </p:cSld>
  <p:clrMapOvr>
    <a:masterClrMapping xmlns:a="http://schemas.openxmlformats.org/drawingml/2006/main"/>
  </p:clrMapOvr>
</p:sld>
</file>