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d95c224d7749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038e249a1042a7"/>
  </p:sldMasterIdLst>
  <p:sldIdLst>
    <p:sldId xmlns:r="http://schemas.openxmlformats.org/officeDocument/2006/relationships" id="256" r:id="R2ef38541045641aa"/>
    <p:sldId xmlns:r="http://schemas.openxmlformats.org/officeDocument/2006/relationships" id="257" r:id="R7d197f278eea4cb9"/>
    <p:sldId xmlns:r="http://schemas.openxmlformats.org/officeDocument/2006/relationships" id="258" r:id="R94d4f35ccf914bd8"/>
    <p:sldId xmlns:r="http://schemas.openxmlformats.org/officeDocument/2006/relationships" id="259" r:id="R945e6f4c09734d86"/>
    <p:sldId xmlns:r="http://schemas.openxmlformats.org/officeDocument/2006/relationships" id="260" r:id="R4718b15957994c1c"/>
    <p:sldId xmlns:r="http://schemas.openxmlformats.org/officeDocument/2006/relationships" id="261" r:id="Rab2045af6ae2412d"/>
    <p:sldId xmlns:r="http://schemas.openxmlformats.org/officeDocument/2006/relationships" id="262" r:id="R0dd23da6b53748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38e249a1042a7" /><Relationship Type="http://schemas.openxmlformats.org/officeDocument/2006/relationships/slide" Target="/ppt/slides/slide1.xml" Id="R2ef38541045641aa" /><Relationship Type="http://schemas.openxmlformats.org/officeDocument/2006/relationships/slide" Target="/ppt/slides/slide2.xml" Id="R7d197f278eea4cb9" /><Relationship Type="http://schemas.openxmlformats.org/officeDocument/2006/relationships/slide" Target="/ppt/slides/slide3.xml" Id="R94d4f35ccf914bd8" /><Relationship Type="http://schemas.openxmlformats.org/officeDocument/2006/relationships/slide" Target="/ppt/slides/slide4.xml" Id="R945e6f4c09734d86" /><Relationship Type="http://schemas.openxmlformats.org/officeDocument/2006/relationships/slide" Target="/ppt/slides/slide5.xml" Id="R4718b15957994c1c" /><Relationship Type="http://schemas.openxmlformats.org/officeDocument/2006/relationships/slide" Target="/ppt/slides/slide6.xml" Id="Rab2045af6ae2412d" /><Relationship Type="http://schemas.openxmlformats.org/officeDocument/2006/relationships/slide" Target="/ppt/slides/slide7.xml" Id="R0dd23da6b53748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00af3a517040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b25046fe7410d" /><Relationship Type="http://schemas.openxmlformats.org/officeDocument/2006/relationships/theme" Target="/ppt/slideMasters/theme/theme1.xml" Id="R29fe0f8c92474b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bb25046fe741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82f10fab840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dcfbd36aa4d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07380554f4f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e6c6942cb46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ad9053dfd46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75175c5b147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e33d83c1348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LOKALSNEKKERN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LOKALSNEKKERN AS ble etablert [år] og holder til i Engeløya.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1 298 257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1 673 454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1 897 450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AALSTAD HARALD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AALSTAD TORUNN BAADE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8289 Engeløya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torunn.baade@gmail.com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998 197 821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