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e3e3ec9b7d4a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760caa5d242fd"/>
  </p:sldMasterIdLst>
  <p:sldIdLst>
    <p:sldId xmlns:r="http://schemas.openxmlformats.org/officeDocument/2006/relationships" id="256" r:id="Rc66d7f8e287540ad"/>
    <p:sldId xmlns:r="http://schemas.openxmlformats.org/officeDocument/2006/relationships" id="257" r:id="Rdfc53fa4743145ba"/>
    <p:sldId xmlns:r="http://schemas.openxmlformats.org/officeDocument/2006/relationships" id="258" r:id="R8973c75c43444356"/>
    <p:sldId xmlns:r="http://schemas.openxmlformats.org/officeDocument/2006/relationships" id="259" r:id="Re72c1acfa1b8499b"/>
    <p:sldId xmlns:r="http://schemas.openxmlformats.org/officeDocument/2006/relationships" id="260" r:id="R7f9e557fc73f45c1"/>
    <p:sldId xmlns:r="http://schemas.openxmlformats.org/officeDocument/2006/relationships" id="261" r:id="R0aa13979c9ef4fca"/>
    <p:sldId xmlns:r="http://schemas.openxmlformats.org/officeDocument/2006/relationships" id="262" r:id="Rf9699b5946c147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760caa5d242fd" /><Relationship Type="http://schemas.openxmlformats.org/officeDocument/2006/relationships/slide" Target="/ppt/slides/slide1.xml" Id="Rc66d7f8e287540ad" /><Relationship Type="http://schemas.openxmlformats.org/officeDocument/2006/relationships/slide" Target="/ppt/slides/slide2.xml" Id="Rdfc53fa4743145ba" /><Relationship Type="http://schemas.openxmlformats.org/officeDocument/2006/relationships/slide" Target="/ppt/slides/slide3.xml" Id="R8973c75c43444356" /><Relationship Type="http://schemas.openxmlformats.org/officeDocument/2006/relationships/slide" Target="/ppt/slides/slide4.xml" Id="Re72c1acfa1b8499b" /><Relationship Type="http://schemas.openxmlformats.org/officeDocument/2006/relationships/slide" Target="/ppt/slides/slide5.xml" Id="R7f9e557fc73f45c1" /><Relationship Type="http://schemas.openxmlformats.org/officeDocument/2006/relationships/slide" Target="/ppt/slides/slide6.xml" Id="R0aa13979c9ef4fca" /><Relationship Type="http://schemas.openxmlformats.org/officeDocument/2006/relationships/slide" Target="/ppt/slides/slide7.xml" Id="Rf9699b5946c147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ac5e149de43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36873653242a1" /><Relationship Type="http://schemas.openxmlformats.org/officeDocument/2006/relationships/theme" Target="/ppt/slideMasters/theme/theme1.xml" Id="R258ca04c87c143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f368736532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56f75d25549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bbb368afb4c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a368cc3084f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7b2b5639841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51f5575c444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0071c6bae4b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d13c20e2146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ARNIN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3 244 085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58 264 257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59 531 093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SKAVDAL ARNT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Sands veg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a.e.skavdal@gmail.com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998 181 739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