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ee4e0756af48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f26ad3f6f4ce6"/>
  </p:sldMasterIdLst>
  <p:sldIdLst>
    <p:sldId xmlns:r="http://schemas.openxmlformats.org/officeDocument/2006/relationships" id="256" r:id="R094bbc9b6ee649a1"/>
    <p:sldId xmlns:r="http://schemas.openxmlformats.org/officeDocument/2006/relationships" id="257" r:id="Ra9ad87389c764290"/>
    <p:sldId xmlns:r="http://schemas.openxmlformats.org/officeDocument/2006/relationships" id="258" r:id="R06454ab945f54361"/>
    <p:sldId xmlns:r="http://schemas.openxmlformats.org/officeDocument/2006/relationships" id="259" r:id="Rfa557381325c4865"/>
    <p:sldId xmlns:r="http://schemas.openxmlformats.org/officeDocument/2006/relationships" id="260" r:id="R99cc84efbc27455a"/>
    <p:sldId xmlns:r="http://schemas.openxmlformats.org/officeDocument/2006/relationships" id="261" r:id="R8222fd5ddcce4e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f26ad3f6f4ce6" /><Relationship Type="http://schemas.openxmlformats.org/officeDocument/2006/relationships/slide" Target="/ppt/slides/slide1.xml" Id="R094bbc9b6ee649a1" /><Relationship Type="http://schemas.openxmlformats.org/officeDocument/2006/relationships/slide" Target="/ppt/slides/slide2.xml" Id="Ra9ad87389c764290" /><Relationship Type="http://schemas.openxmlformats.org/officeDocument/2006/relationships/slide" Target="/ppt/slides/slide3.xml" Id="R06454ab945f54361" /><Relationship Type="http://schemas.openxmlformats.org/officeDocument/2006/relationships/slide" Target="/ppt/slides/slide4.xml" Id="Rfa557381325c4865" /><Relationship Type="http://schemas.openxmlformats.org/officeDocument/2006/relationships/slide" Target="/ppt/slides/slide5.xml" Id="R99cc84efbc27455a" /><Relationship Type="http://schemas.openxmlformats.org/officeDocument/2006/relationships/slide" Target="/ppt/slides/slide6.xml" Id="R8222fd5ddcce4e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ff4928d5343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13b23846947c2" /><Relationship Type="http://schemas.openxmlformats.org/officeDocument/2006/relationships/theme" Target="/ppt/slideMasters/theme/theme1.xml" Id="R8f2081cf4e4e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13b23846947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f09d7ab594e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6df917a494b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8dc64eb7440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ad803a685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51ca26bb14c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27d24bdba46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